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方正兰亭纤黑_GBK" panose="02000000000000000000" pitchFamily="2" charset="-122"/>
      <p:regular r:id="rId36"/>
    </p:embeddedFont>
    <p:embeddedFont>
      <p:font typeface="方正兰亭超细黑简体" panose="02000000000000000000" pitchFamily="2" charset="-122"/>
      <p:regular r:id="rId37"/>
    </p:embeddedFont>
    <p:embeddedFont>
      <p:font typeface="方正粗谭黑简体" panose="02000000000000000000" pitchFamily="2" charset="-122"/>
      <p:regular r:id="rId38"/>
    </p:embeddedFont>
    <p:embeddedFont>
      <p:font typeface="汉仪细圆简" panose="02010609000101010101" pitchFamily="49" charset="-122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微软雅黑" panose="020B0503020204020204" pitchFamily="34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72" y="2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1A939-D5D1-432F-9AC3-C81BD7ACFB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AD8AC-5F67-4FE4-B0C5-2BE06DE55E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877282-4A9F-442F-A2E8-7888F74E97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Freeform 5355"/>
          <p:cNvSpPr/>
          <p:nvPr userDrawn="1"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AutoShape 5353"/>
          <p:cNvSpPr>
            <a:spLocks noChangeAspect="1" noChangeArrowheads="1" noTextEdit="1"/>
          </p:cNvSpPr>
          <p:nvPr userDrawn="1"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215155" y="261861"/>
            <a:ext cx="8713690" cy="46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 userDrawn="1"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22FC9-1916-499B-B6D2-FC3D78FCAED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7B7F-FEBE-4D21-A318-DCD1D1DEADC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emf"/><Relationship Id="rId7" Type="http://schemas.openxmlformats.org/officeDocument/2006/relationships/image" Target="../media/image25.emf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3" Type="http://schemas.openxmlformats.org/officeDocument/2006/relationships/image" Target="../media/image21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emf"/><Relationship Id="rId23" Type="http://schemas.openxmlformats.org/officeDocument/2006/relationships/image" Target="../media/image41.emf"/><Relationship Id="rId22" Type="http://schemas.openxmlformats.org/officeDocument/2006/relationships/image" Target="../media/image40.emf"/><Relationship Id="rId21" Type="http://schemas.openxmlformats.org/officeDocument/2006/relationships/image" Target="../media/image39.emf"/><Relationship Id="rId20" Type="http://schemas.openxmlformats.org/officeDocument/2006/relationships/image" Target="../media/image38.emf"/><Relationship Id="rId2" Type="http://schemas.openxmlformats.org/officeDocument/2006/relationships/image" Target="../media/image20.jpeg"/><Relationship Id="rId19" Type="http://schemas.openxmlformats.org/officeDocument/2006/relationships/image" Target="../media/image37.emf"/><Relationship Id="rId18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4.emf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5155" y="261861"/>
            <a:ext cx="8713690" cy="4693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64"/>
          <p:cNvSpPr txBox="1">
            <a:spLocks noChangeArrowheads="1"/>
          </p:cNvSpPr>
          <p:nvPr/>
        </p:nvSpPr>
        <p:spPr bwMode="auto">
          <a:xfrm>
            <a:off x="496667" y="1697786"/>
            <a:ext cx="4962306" cy="76944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en-US" altLang="zh-CN" sz="4400" b="1" spc="300" dirty="0">
                <a:solidFill>
                  <a:prstClr val="white">
                    <a:lumMod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POWERPOINT</a:t>
            </a:r>
            <a:endParaRPr lang="zh-CN" altLang="en-US" sz="4400" b="1" spc="300" dirty="0">
              <a:solidFill>
                <a:prstClr val="white">
                  <a:lumMod val="50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2189289" y="1408514"/>
            <a:ext cx="2178639" cy="461665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总结汇报模板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494045" y="885403"/>
            <a:ext cx="935410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年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1294488" y="885403"/>
            <a:ext cx="961194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终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813019" y="1095201"/>
            <a:ext cx="3763582" cy="3625470"/>
            <a:chOff x="3536" y="1444"/>
            <a:chExt cx="763" cy="735"/>
          </a:xfrm>
          <a:solidFill>
            <a:srgbClr val="C00000"/>
          </a:solidFill>
        </p:grpSpPr>
        <p:sp>
          <p:nvSpPr>
            <p:cNvPr id="18" name="Freeform 5"/>
            <p:cNvSpPr/>
            <p:nvPr/>
          </p:nvSpPr>
          <p:spPr bwMode="auto">
            <a:xfrm>
              <a:off x="3887" y="2041"/>
              <a:ext cx="4" cy="7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2" y="2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877" y="2069"/>
              <a:ext cx="22" cy="96"/>
            </a:xfrm>
            <a:custGeom>
              <a:avLst/>
              <a:gdLst>
                <a:gd name="T0" fmla="*/ 4 w 9"/>
                <a:gd name="T1" fmla="*/ 0 h 40"/>
                <a:gd name="T2" fmla="*/ 1 w 9"/>
                <a:gd name="T3" fmla="*/ 1 h 40"/>
                <a:gd name="T4" fmla="*/ 0 w 9"/>
                <a:gd name="T5" fmla="*/ 5 h 40"/>
                <a:gd name="T6" fmla="*/ 0 w 9"/>
                <a:gd name="T7" fmla="*/ 34 h 40"/>
                <a:gd name="T8" fmla="*/ 1 w 9"/>
                <a:gd name="T9" fmla="*/ 39 h 40"/>
                <a:gd name="T10" fmla="*/ 4 w 9"/>
                <a:gd name="T11" fmla="*/ 40 h 40"/>
                <a:gd name="T12" fmla="*/ 8 w 9"/>
                <a:gd name="T13" fmla="*/ 39 h 40"/>
                <a:gd name="T14" fmla="*/ 9 w 9"/>
                <a:gd name="T15" fmla="*/ 34 h 40"/>
                <a:gd name="T16" fmla="*/ 9 w 9"/>
                <a:gd name="T17" fmla="*/ 5 h 40"/>
                <a:gd name="T18" fmla="*/ 8 w 9"/>
                <a:gd name="T19" fmla="*/ 1 h 40"/>
                <a:gd name="T20" fmla="*/ 4 w 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0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8"/>
                    <a:pt x="1" y="39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6" y="40"/>
                    <a:pt x="7" y="39"/>
                    <a:pt x="8" y="39"/>
                  </a:cubicBezTo>
                  <a:cubicBezTo>
                    <a:pt x="8" y="38"/>
                    <a:pt x="9" y="36"/>
                    <a:pt x="9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815" y="2019"/>
              <a:ext cx="7" cy="1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83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956" y="2019"/>
              <a:ext cx="4" cy="10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0 h 4"/>
                <a:gd name="T4" fmla="*/ 0 w 2"/>
                <a:gd name="T5" fmla="*/ 4 h 4"/>
                <a:gd name="T6" fmla="*/ 2 w 2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3536" y="1444"/>
              <a:ext cx="763" cy="735"/>
            </a:xfrm>
            <a:custGeom>
              <a:avLst/>
              <a:gdLst>
                <a:gd name="T0" fmla="*/ 275 w 320"/>
                <a:gd name="T1" fmla="*/ 228 h 308"/>
                <a:gd name="T2" fmla="*/ 237 w 320"/>
                <a:gd name="T3" fmla="*/ 230 h 308"/>
                <a:gd name="T4" fmla="*/ 201 w 320"/>
                <a:gd name="T5" fmla="*/ 222 h 308"/>
                <a:gd name="T6" fmla="*/ 240 w 320"/>
                <a:gd name="T7" fmla="*/ 86 h 308"/>
                <a:gd name="T8" fmla="*/ 121 w 320"/>
                <a:gd name="T9" fmla="*/ 50 h 308"/>
                <a:gd name="T10" fmla="*/ 181 w 320"/>
                <a:gd name="T11" fmla="*/ 41 h 308"/>
                <a:gd name="T12" fmla="*/ 158 w 320"/>
                <a:gd name="T13" fmla="*/ 15 h 308"/>
                <a:gd name="T14" fmla="*/ 176 w 320"/>
                <a:gd name="T15" fmla="*/ 7 h 308"/>
                <a:gd name="T16" fmla="*/ 135 w 320"/>
                <a:gd name="T17" fmla="*/ 4 h 308"/>
                <a:gd name="T18" fmla="*/ 104 w 320"/>
                <a:gd name="T19" fmla="*/ 28 h 308"/>
                <a:gd name="T20" fmla="*/ 71 w 320"/>
                <a:gd name="T21" fmla="*/ 81 h 308"/>
                <a:gd name="T22" fmla="*/ 130 w 320"/>
                <a:gd name="T23" fmla="*/ 213 h 308"/>
                <a:gd name="T24" fmla="*/ 100 w 320"/>
                <a:gd name="T25" fmla="*/ 225 h 308"/>
                <a:gd name="T26" fmla="*/ 68 w 320"/>
                <a:gd name="T27" fmla="*/ 203 h 308"/>
                <a:gd name="T28" fmla="*/ 72 w 320"/>
                <a:gd name="T29" fmla="*/ 229 h 308"/>
                <a:gd name="T30" fmla="*/ 61 w 320"/>
                <a:gd name="T31" fmla="*/ 245 h 308"/>
                <a:gd name="T32" fmla="*/ 111 w 320"/>
                <a:gd name="T33" fmla="*/ 285 h 308"/>
                <a:gd name="T34" fmla="*/ 112 w 320"/>
                <a:gd name="T35" fmla="*/ 263 h 308"/>
                <a:gd name="T36" fmla="*/ 115 w 320"/>
                <a:gd name="T37" fmla="*/ 254 h 308"/>
                <a:gd name="T38" fmla="*/ 115 w 320"/>
                <a:gd name="T39" fmla="*/ 292 h 308"/>
                <a:gd name="T40" fmla="*/ 138 w 320"/>
                <a:gd name="T41" fmla="*/ 306 h 308"/>
                <a:gd name="T42" fmla="*/ 146 w 320"/>
                <a:gd name="T43" fmla="*/ 252 h 308"/>
                <a:gd name="T44" fmla="*/ 147 w 320"/>
                <a:gd name="T45" fmla="*/ 240 h 308"/>
                <a:gd name="T46" fmla="*/ 157 w 320"/>
                <a:gd name="T47" fmla="*/ 238 h 308"/>
                <a:gd name="T48" fmla="*/ 154 w 320"/>
                <a:gd name="T49" fmla="*/ 241 h 308"/>
                <a:gd name="T50" fmla="*/ 157 w 320"/>
                <a:gd name="T51" fmla="*/ 258 h 308"/>
                <a:gd name="T52" fmla="*/ 173 w 320"/>
                <a:gd name="T53" fmla="*/ 268 h 308"/>
                <a:gd name="T54" fmla="*/ 175 w 320"/>
                <a:gd name="T55" fmla="*/ 255 h 308"/>
                <a:gd name="T56" fmla="*/ 192 w 320"/>
                <a:gd name="T57" fmla="*/ 291 h 308"/>
                <a:gd name="T58" fmla="*/ 208 w 320"/>
                <a:gd name="T59" fmla="*/ 296 h 308"/>
                <a:gd name="T60" fmla="*/ 200 w 320"/>
                <a:gd name="T61" fmla="*/ 286 h 308"/>
                <a:gd name="T62" fmla="*/ 200 w 320"/>
                <a:gd name="T63" fmla="*/ 275 h 308"/>
                <a:gd name="T64" fmla="*/ 111 w 320"/>
                <a:gd name="T65" fmla="*/ 250 h 308"/>
                <a:gd name="T66" fmla="*/ 103 w 320"/>
                <a:gd name="T67" fmla="*/ 241 h 308"/>
                <a:gd name="T68" fmla="*/ 112 w 320"/>
                <a:gd name="T69" fmla="*/ 244 h 308"/>
                <a:gd name="T70" fmla="*/ 130 w 320"/>
                <a:gd name="T71" fmla="*/ 250 h 308"/>
                <a:gd name="T72" fmla="*/ 117 w 320"/>
                <a:gd name="T73" fmla="*/ 250 h 308"/>
                <a:gd name="T74" fmla="*/ 118 w 320"/>
                <a:gd name="T75" fmla="*/ 248 h 308"/>
                <a:gd name="T76" fmla="*/ 130 w 320"/>
                <a:gd name="T77" fmla="*/ 241 h 308"/>
                <a:gd name="T78" fmla="*/ 135 w 320"/>
                <a:gd name="T79" fmla="*/ 241 h 308"/>
                <a:gd name="T80" fmla="*/ 139 w 320"/>
                <a:gd name="T81" fmla="*/ 219 h 308"/>
                <a:gd name="T82" fmla="*/ 153 w 320"/>
                <a:gd name="T83" fmla="*/ 218 h 308"/>
                <a:gd name="T84" fmla="*/ 160 w 320"/>
                <a:gd name="T85" fmla="*/ 215 h 308"/>
                <a:gd name="T86" fmla="*/ 169 w 320"/>
                <a:gd name="T87" fmla="*/ 243 h 308"/>
                <a:gd name="T88" fmla="*/ 161 w 320"/>
                <a:gd name="T89" fmla="*/ 250 h 308"/>
                <a:gd name="T90" fmla="*/ 160 w 320"/>
                <a:gd name="T91" fmla="*/ 241 h 308"/>
                <a:gd name="T92" fmla="*/ 163 w 320"/>
                <a:gd name="T93" fmla="*/ 241 h 308"/>
                <a:gd name="T94" fmla="*/ 166 w 320"/>
                <a:gd name="T95" fmla="*/ 237 h 308"/>
                <a:gd name="T96" fmla="*/ 172 w 320"/>
                <a:gd name="T97" fmla="*/ 248 h 308"/>
                <a:gd name="T98" fmla="*/ 176 w 320"/>
                <a:gd name="T99" fmla="*/ 247 h 308"/>
                <a:gd name="T100" fmla="*/ 169 w 320"/>
                <a:gd name="T101" fmla="*/ 217 h 308"/>
                <a:gd name="T102" fmla="*/ 189 w 320"/>
                <a:gd name="T103" fmla="*/ 220 h 308"/>
                <a:gd name="T104" fmla="*/ 204 w 320"/>
                <a:gd name="T105" fmla="*/ 250 h 308"/>
                <a:gd name="T106" fmla="*/ 191 w 320"/>
                <a:gd name="T107" fmla="*/ 250 h 308"/>
                <a:gd name="T108" fmla="*/ 186 w 320"/>
                <a:gd name="T109" fmla="*/ 250 h 308"/>
                <a:gd name="T110" fmla="*/ 193 w 320"/>
                <a:gd name="T111" fmla="*/ 241 h 308"/>
                <a:gd name="T112" fmla="*/ 201 w 320"/>
                <a:gd name="T113" fmla="*/ 243 h 308"/>
                <a:gd name="T114" fmla="*/ 210 w 320"/>
                <a:gd name="T115" fmla="*/ 241 h 308"/>
                <a:gd name="T116" fmla="*/ 212 w 320"/>
                <a:gd name="T117" fmla="*/ 241 h 308"/>
                <a:gd name="T118" fmla="*/ 215 w 320"/>
                <a:gd name="T119" fmla="*/ 241 h 308"/>
                <a:gd name="T120" fmla="*/ 215 w 320"/>
                <a:gd name="T121" fmla="*/ 24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308">
                  <a:moveTo>
                    <a:pt x="214" y="306"/>
                  </a:moveTo>
                  <a:cubicBezTo>
                    <a:pt x="213" y="307"/>
                    <a:pt x="211" y="308"/>
                    <a:pt x="210" y="308"/>
                  </a:cubicBezTo>
                  <a:cubicBezTo>
                    <a:pt x="320" y="308"/>
                    <a:pt x="320" y="308"/>
                    <a:pt x="320" y="308"/>
                  </a:cubicBezTo>
                  <a:cubicBezTo>
                    <a:pt x="305" y="281"/>
                    <a:pt x="282" y="258"/>
                    <a:pt x="254" y="242"/>
                  </a:cubicBezTo>
                  <a:cubicBezTo>
                    <a:pt x="255" y="241"/>
                    <a:pt x="256" y="241"/>
                    <a:pt x="256" y="240"/>
                  </a:cubicBezTo>
                  <a:cubicBezTo>
                    <a:pt x="264" y="232"/>
                    <a:pt x="275" y="228"/>
                    <a:pt x="275" y="228"/>
                  </a:cubicBezTo>
                  <a:cubicBezTo>
                    <a:pt x="275" y="228"/>
                    <a:pt x="264" y="225"/>
                    <a:pt x="250" y="231"/>
                  </a:cubicBezTo>
                  <a:cubicBezTo>
                    <a:pt x="249" y="231"/>
                    <a:pt x="248" y="232"/>
                    <a:pt x="247" y="232"/>
                  </a:cubicBezTo>
                  <a:cubicBezTo>
                    <a:pt x="248" y="230"/>
                    <a:pt x="250" y="228"/>
                    <a:pt x="252" y="226"/>
                  </a:cubicBezTo>
                  <a:cubicBezTo>
                    <a:pt x="262" y="213"/>
                    <a:pt x="276" y="207"/>
                    <a:pt x="276" y="207"/>
                  </a:cubicBezTo>
                  <a:cubicBezTo>
                    <a:pt x="276" y="207"/>
                    <a:pt x="264" y="207"/>
                    <a:pt x="251" y="218"/>
                  </a:cubicBezTo>
                  <a:cubicBezTo>
                    <a:pt x="245" y="222"/>
                    <a:pt x="240" y="227"/>
                    <a:pt x="237" y="230"/>
                  </a:cubicBezTo>
                  <a:cubicBezTo>
                    <a:pt x="241" y="215"/>
                    <a:pt x="251" y="207"/>
                    <a:pt x="251" y="207"/>
                  </a:cubicBezTo>
                  <a:cubicBezTo>
                    <a:pt x="251" y="207"/>
                    <a:pt x="239" y="212"/>
                    <a:pt x="231" y="226"/>
                  </a:cubicBezTo>
                  <a:cubicBezTo>
                    <a:pt x="230" y="227"/>
                    <a:pt x="230" y="227"/>
                    <a:pt x="230" y="228"/>
                  </a:cubicBezTo>
                  <a:cubicBezTo>
                    <a:pt x="226" y="218"/>
                    <a:pt x="221" y="214"/>
                    <a:pt x="221" y="214"/>
                  </a:cubicBezTo>
                  <a:cubicBezTo>
                    <a:pt x="221" y="214"/>
                    <a:pt x="222" y="220"/>
                    <a:pt x="222" y="228"/>
                  </a:cubicBezTo>
                  <a:cubicBezTo>
                    <a:pt x="215" y="225"/>
                    <a:pt x="208" y="223"/>
                    <a:pt x="201" y="222"/>
                  </a:cubicBezTo>
                  <a:cubicBezTo>
                    <a:pt x="201" y="221"/>
                    <a:pt x="201" y="220"/>
                    <a:pt x="201" y="219"/>
                  </a:cubicBezTo>
                  <a:cubicBezTo>
                    <a:pt x="202" y="214"/>
                    <a:pt x="210" y="225"/>
                    <a:pt x="214" y="201"/>
                  </a:cubicBezTo>
                  <a:cubicBezTo>
                    <a:pt x="216" y="191"/>
                    <a:pt x="229" y="179"/>
                    <a:pt x="228" y="173"/>
                  </a:cubicBezTo>
                  <a:cubicBezTo>
                    <a:pt x="227" y="168"/>
                    <a:pt x="223" y="159"/>
                    <a:pt x="224" y="150"/>
                  </a:cubicBezTo>
                  <a:cubicBezTo>
                    <a:pt x="225" y="141"/>
                    <a:pt x="242" y="121"/>
                    <a:pt x="235" y="101"/>
                  </a:cubicBezTo>
                  <a:cubicBezTo>
                    <a:pt x="237" y="98"/>
                    <a:pt x="240" y="93"/>
                    <a:pt x="240" y="86"/>
                  </a:cubicBezTo>
                  <a:cubicBezTo>
                    <a:pt x="240" y="75"/>
                    <a:pt x="235" y="72"/>
                    <a:pt x="234" y="73"/>
                  </a:cubicBezTo>
                  <a:cubicBezTo>
                    <a:pt x="232" y="73"/>
                    <a:pt x="234" y="80"/>
                    <a:pt x="231" y="85"/>
                  </a:cubicBezTo>
                  <a:cubicBezTo>
                    <a:pt x="229" y="87"/>
                    <a:pt x="228" y="89"/>
                    <a:pt x="226" y="90"/>
                  </a:cubicBezTo>
                  <a:cubicBezTo>
                    <a:pt x="208" y="74"/>
                    <a:pt x="174" y="89"/>
                    <a:pt x="159" y="81"/>
                  </a:cubicBezTo>
                  <a:cubicBezTo>
                    <a:pt x="143" y="72"/>
                    <a:pt x="122" y="69"/>
                    <a:pt x="122" y="69"/>
                  </a:cubicBezTo>
                  <a:cubicBezTo>
                    <a:pt x="114" y="65"/>
                    <a:pt x="120" y="58"/>
                    <a:pt x="121" y="50"/>
                  </a:cubicBezTo>
                  <a:cubicBezTo>
                    <a:pt x="122" y="47"/>
                    <a:pt x="122" y="44"/>
                    <a:pt x="121" y="42"/>
                  </a:cubicBezTo>
                  <a:cubicBezTo>
                    <a:pt x="127" y="41"/>
                    <a:pt x="130" y="37"/>
                    <a:pt x="129" y="37"/>
                  </a:cubicBezTo>
                  <a:cubicBezTo>
                    <a:pt x="129" y="36"/>
                    <a:pt x="125" y="36"/>
                    <a:pt x="121" y="36"/>
                  </a:cubicBezTo>
                  <a:cubicBezTo>
                    <a:pt x="120" y="36"/>
                    <a:pt x="119" y="35"/>
                    <a:pt x="117" y="35"/>
                  </a:cubicBezTo>
                  <a:cubicBezTo>
                    <a:pt x="121" y="32"/>
                    <a:pt x="126" y="27"/>
                    <a:pt x="134" y="24"/>
                  </a:cubicBezTo>
                  <a:cubicBezTo>
                    <a:pt x="153" y="17"/>
                    <a:pt x="173" y="30"/>
                    <a:pt x="181" y="41"/>
                  </a:cubicBezTo>
                  <a:cubicBezTo>
                    <a:pt x="189" y="53"/>
                    <a:pt x="190" y="69"/>
                    <a:pt x="191" y="69"/>
                  </a:cubicBezTo>
                  <a:cubicBezTo>
                    <a:pt x="193" y="69"/>
                    <a:pt x="190" y="46"/>
                    <a:pt x="182" y="35"/>
                  </a:cubicBezTo>
                  <a:cubicBezTo>
                    <a:pt x="176" y="26"/>
                    <a:pt x="172" y="25"/>
                    <a:pt x="170" y="24"/>
                  </a:cubicBezTo>
                  <a:cubicBezTo>
                    <a:pt x="169" y="22"/>
                    <a:pt x="169" y="21"/>
                    <a:pt x="167" y="19"/>
                  </a:cubicBezTo>
                  <a:cubicBezTo>
                    <a:pt x="165" y="18"/>
                    <a:pt x="163" y="19"/>
                    <a:pt x="162" y="18"/>
                  </a:cubicBezTo>
                  <a:cubicBezTo>
                    <a:pt x="160" y="17"/>
                    <a:pt x="160" y="15"/>
                    <a:pt x="158" y="15"/>
                  </a:cubicBezTo>
                  <a:cubicBezTo>
                    <a:pt x="155" y="14"/>
                    <a:pt x="153" y="15"/>
                    <a:pt x="150" y="14"/>
                  </a:cubicBezTo>
                  <a:cubicBezTo>
                    <a:pt x="149" y="13"/>
                    <a:pt x="147" y="12"/>
                    <a:pt x="146" y="12"/>
                  </a:cubicBezTo>
                  <a:cubicBezTo>
                    <a:pt x="163" y="7"/>
                    <a:pt x="182" y="15"/>
                    <a:pt x="192" y="22"/>
                  </a:cubicBezTo>
                  <a:cubicBezTo>
                    <a:pt x="204" y="31"/>
                    <a:pt x="209" y="47"/>
                    <a:pt x="211" y="47"/>
                  </a:cubicBezTo>
                  <a:cubicBezTo>
                    <a:pt x="212" y="46"/>
                    <a:pt x="204" y="25"/>
                    <a:pt x="192" y="15"/>
                  </a:cubicBezTo>
                  <a:cubicBezTo>
                    <a:pt x="184" y="9"/>
                    <a:pt x="179" y="9"/>
                    <a:pt x="176" y="7"/>
                  </a:cubicBezTo>
                  <a:cubicBezTo>
                    <a:pt x="174" y="6"/>
                    <a:pt x="173" y="5"/>
                    <a:pt x="171" y="4"/>
                  </a:cubicBezTo>
                  <a:cubicBezTo>
                    <a:pt x="169" y="3"/>
                    <a:pt x="167" y="4"/>
                    <a:pt x="165" y="3"/>
                  </a:cubicBezTo>
                  <a:cubicBezTo>
                    <a:pt x="163" y="3"/>
                    <a:pt x="162" y="1"/>
                    <a:pt x="160" y="1"/>
                  </a:cubicBezTo>
                  <a:cubicBezTo>
                    <a:pt x="157" y="1"/>
                    <a:pt x="154" y="2"/>
                    <a:pt x="151" y="2"/>
                  </a:cubicBezTo>
                  <a:cubicBezTo>
                    <a:pt x="148" y="2"/>
                    <a:pt x="146" y="0"/>
                    <a:pt x="143" y="1"/>
                  </a:cubicBezTo>
                  <a:cubicBezTo>
                    <a:pt x="139" y="1"/>
                    <a:pt x="139" y="3"/>
                    <a:pt x="135" y="4"/>
                  </a:cubicBezTo>
                  <a:cubicBezTo>
                    <a:pt x="132" y="6"/>
                    <a:pt x="130" y="4"/>
                    <a:pt x="127" y="6"/>
                  </a:cubicBezTo>
                  <a:cubicBezTo>
                    <a:pt x="124" y="7"/>
                    <a:pt x="124" y="10"/>
                    <a:pt x="122" y="12"/>
                  </a:cubicBezTo>
                  <a:cubicBezTo>
                    <a:pt x="120" y="13"/>
                    <a:pt x="118" y="12"/>
                    <a:pt x="116" y="14"/>
                  </a:cubicBezTo>
                  <a:cubicBezTo>
                    <a:pt x="114" y="16"/>
                    <a:pt x="115" y="18"/>
                    <a:pt x="113" y="19"/>
                  </a:cubicBezTo>
                  <a:cubicBezTo>
                    <a:pt x="112" y="20"/>
                    <a:pt x="109" y="20"/>
                    <a:pt x="106" y="22"/>
                  </a:cubicBezTo>
                  <a:cubicBezTo>
                    <a:pt x="104" y="24"/>
                    <a:pt x="104" y="26"/>
                    <a:pt x="104" y="28"/>
                  </a:cubicBezTo>
                  <a:cubicBezTo>
                    <a:pt x="99" y="27"/>
                    <a:pt x="92" y="30"/>
                    <a:pt x="87" y="37"/>
                  </a:cubicBezTo>
                  <a:cubicBezTo>
                    <a:pt x="80" y="46"/>
                    <a:pt x="79" y="43"/>
                    <a:pt x="72" y="49"/>
                  </a:cubicBezTo>
                  <a:cubicBezTo>
                    <a:pt x="67" y="53"/>
                    <a:pt x="68" y="56"/>
                    <a:pt x="70" y="61"/>
                  </a:cubicBezTo>
                  <a:cubicBezTo>
                    <a:pt x="72" y="65"/>
                    <a:pt x="70" y="68"/>
                    <a:pt x="68" y="73"/>
                  </a:cubicBezTo>
                  <a:cubicBezTo>
                    <a:pt x="64" y="78"/>
                    <a:pt x="59" y="81"/>
                    <a:pt x="59" y="81"/>
                  </a:cubicBezTo>
                  <a:cubicBezTo>
                    <a:pt x="59" y="81"/>
                    <a:pt x="66" y="83"/>
                    <a:pt x="71" y="81"/>
                  </a:cubicBezTo>
                  <a:cubicBezTo>
                    <a:pt x="78" y="78"/>
                    <a:pt x="82" y="72"/>
                    <a:pt x="84" y="69"/>
                  </a:cubicBezTo>
                  <a:cubicBezTo>
                    <a:pt x="81" y="75"/>
                    <a:pt x="74" y="92"/>
                    <a:pt x="84" y="114"/>
                  </a:cubicBezTo>
                  <a:cubicBezTo>
                    <a:pt x="89" y="127"/>
                    <a:pt x="99" y="128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1" y="152"/>
                    <a:pt x="128" y="155"/>
                    <a:pt x="131" y="176"/>
                  </a:cubicBezTo>
                  <a:cubicBezTo>
                    <a:pt x="133" y="198"/>
                    <a:pt x="134" y="212"/>
                    <a:pt x="130" y="213"/>
                  </a:cubicBezTo>
                  <a:cubicBezTo>
                    <a:pt x="124" y="215"/>
                    <a:pt x="122" y="219"/>
                    <a:pt x="122" y="221"/>
                  </a:cubicBezTo>
                  <a:cubicBezTo>
                    <a:pt x="119" y="222"/>
                    <a:pt x="117" y="222"/>
                    <a:pt x="114" y="223"/>
                  </a:cubicBezTo>
                  <a:cubicBezTo>
                    <a:pt x="115" y="215"/>
                    <a:pt x="118" y="209"/>
                    <a:pt x="118" y="209"/>
                  </a:cubicBezTo>
                  <a:cubicBezTo>
                    <a:pt x="118" y="209"/>
                    <a:pt x="109" y="213"/>
                    <a:pt x="103" y="226"/>
                  </a:cubicBezTo>
                  <a:cubicBezTo>
                    <a:pt x="102" y="226"/>
                    <a:pt x="101" y="227"/>
                    <a:pt x="100" y="227"/>
                  </a:cubicBezTo>
                  <a:cubicBezTo>
                    <a:pt x="100" y="226"/>
                    <a:pt x="100" y="225"/>
                    <a:pt x="100" y="225"/>
                  </a:cubicBezTo>
                  <a:cubicBezTo>
                    <a:pt x="98" y="209"/>
                    <a:pt x="104" y="195"/>
                    <a:pt x="104" y="195"/>
                  </a:cubicBezTo>
                  <a:cubicBezTo>
                    <a:pt x="104" y="195"/>
                    <a:pt x="96" y="203"/>
                    <a:pt x="93" y="220"/>
                  </a:cubicBezTo>
                  <a:cubicBezTo>
                    <a:pt x="93" y="223"/>
                    <a:pt x="93" y="227"/>
                    <a:pt x="93" y="230"/>
                  </a:cubicBezTo>
                  <a:cubicBezTo>
                    <a:pt x="93" y="230"/>
                    <a:pt x="92" y="230"/>
                    <a:pt x="92" y="230"/>
                  </a:cubicBezTo>
                  <a:cubicBezTo>
                    <a:pt x="91" y="227"/>
                    <a:pt x="90" y="225"/>
                    <a:pt x="88" y="222"/>
                  </a:cubicBezTo>
                  <a:cubicBezTo>
                    <a:pt x="79" y="208"/>
                    <a:pt x="68" y="203"/>
                    <a:pt x="68" y="203"/>
                  </a:cubicBezTo>
                  <a:cubicBezTo>
                    <a:pt x="68" y="203"/>
                    <a:pt x="78" y="213"/>
                    <a:pt x="83" y="227"/>
                  </a:cubicBezTo>
                  <a:cubicBezTo>
                    <a:pt x="80" y="224"/>
                    <a:pt x="77" y="220"/>
                    <a:pt x="72" y="216"/>
                  </a:cubicBezTo>
                  <a:cubicBezTo>
                    <a:pt x="59" y="205"/>
                    <a:pt x="47" y="205"/>
                    <a:pt x="47" y="205"/>
                  </a:cubicBezTo>
                  <a:cubicBezTo>
                    <a:pt x="47" y="205"/>
                    <a:pt x="61" y="212"/>
                    <a:pt x="71" y="224"/>
                  </a:cubicBezTo>
                  <a:cubicBezTo>
                    <a:pt x="73" y="227"/>
                    <a:pt x="74" y="229"/>
                    <a:pt x="75" y="231"/>
                  </a:cubicBezTo>
                  <a:cubicBezTo>
                    <a:pt x="74" y="230"/>
                    <a:pt x="73" y="230"/>
                    <a:pt x="72" y="229"/>
                  </a:cubicBezTo>
                  <a:cubicBezTo>
                    <a:pt x="58" y="223"/>
                    <a:pt x="48" y="226"/>
                    <a:pt x="48" y="226"/>
                  </a:cubicBezTo>
                  <a:cubicBezTo>
                    <a:pt x="48" y="226"/>
                    <a:pt x="58" y="230"/>
                    <a:pt x="66" y="238"/>
                  </a:cubicBezTo>
                  <a:cubicBezTo>
                    <a:pt x="66" y="239"/>
                    <a:pt x="67" y="240"/>
                    <a:pt x="68" y="241"/>
                  </a:cubicBezTo>
                  <a:cubicBezTo>
                    <a:pt x="68" y="241"/>
                    <a:pt x="68" y="241"/>
                    <a:pt x="67" y="241"/>
                  </a:cubicBezTo>
                  <a:cubicBezTo>
                    <a:pt x="53" y="237"/>
                    <a:pt x="43" y="240"/>
                    <a:pt x="43" y="240"/>
                  </a:cubicBezTo>
                  <a:cubicBezTo>
                    <a:pt x="43" y="240"/>
                    <a:pt x="51" y="241"/>
                    <a:pt x="61" y="245"/>
                  </a:cubicBezTo>
                  <a:cubicBezTo>
                    <a:pt x="35" y="261"/>
                    <a:pt x="14" y="283"/>
                    <a:pt x="0" y="308"/>
                  </a:cubicBezTo>
                  <a:cubicBezTo>
                    <a:pt x="103" y="308"/>
                    <a:pt x="103" y="308"/>
                    <a:pt x="103" y="308"/>
                  </a:cubicBezTo>
                  <a:cubicBezTo>
                    <a:pt x="103" y="302"/>
                    <a:pt x="103" y="302"/>
                    <a:pt x="103" y="302"/>
                  </a:cubicBezTo>
                  <a:cubicBezTo>
                    <a:pt x="103" y="300"/>
                    <a:pt x="103" y="297"/>
                    <a:pt x="104" y="295"/>
                  </a:cubicBezTo>
                  <a:cubicBezTo>
                    <a:pt x="105" y="293"/>
                    <a:pt x="106" y="291"/>
                    <a:pt x="107" y="290"/>
                  </a:cubicBezTo>
                  <a:cubicBezTo>
                    <a:pt x="108" y="288"/>
                    <a:pt x="110" y="287"/>
                    <a:pt x="111" y="285"/>
                  </a:cubicBezTo>
                  <a:cubicBezTo>
                    <a:pt x="113" y="284"/>
                    <a:pt x="114" y="282"/>
                    <a:pt x="115" y="280"/>
                  </a:cubicBezTo>
                  <a:cubicBezTo>
                    <a:pt x="116" y="279"/>
                    <a:pt x="118" y="277"/>
                    <a:pt x="118" y="275"/>
                  </a:cubicBezTo>
                  <a:cubicBezTo>
                    <a:pt x="119" y="273"/>
                    <a:pt x="120" y="271"/>
                    <a:pt x="120" y="268"/>
                  </a:cubicBezTo>
                  <a:cubicBezTo>
                    <a:pt x="120" y="266"/>
                    <a:pt x="119" y="264"/>
                    <a:pt x="118" y="263"/>
                  </a:cubicBezTo>
                  <a:cubicBezTo>
                    <a:pt x="118" y="262"/>
                    <a:pt x="117" y="262"/>
                    <a:pt x="115" y="262"/>
                  </a:cubicBezTo>
                  <a:cubicBezTo>
                    <a:pt x="114" y="262"/>
                    <a:pt x="113" y="262"/>
                    <a:pt x="112" y="263"/>
                  </a:cubicBezTo>
                  <a:cubicBezTo>
                    <a:pt x="111" y="264"/>
                    <a:pt x="111" y="265"/>
                    <a:pt x="111" y="267"/>
                  </a:cubicBezTo>
                  <a:cubicBezTo>
                    <a:pt x="111" y="273"/>
                    <a:pt x="111" y="273"/>
                    <a:pt x="11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64"/>
                    <a:pt x="104" y="260"/>
                    <a:pt x="106" y="258"/>
                  </a:cubicBezTo>
                  <a:cubicBezTo>
                    <a:pt x="108" y="256"/>
                    <a:pt x="111" y="254"/>
                    <a:pt x="115" y="254"/>
                  </a:cubicBezTo>
                  <a:cubicBezTo>
                    <a:pt x="120" y="254"/>
                    <a:pt x="123" y="256"/>
                    <a:pt x="125" y="258"/>
                  </a:cubicBezTo>
                  <a:cubicBezTo>
                    <a:pt x="127" y="260"/>
                    <a:pt x="128" y="264"/>
                    <a:pt x="128" y="268"/>
                  </a:cubicBezTo>
                  <a:cubicBezTo>
                    <a:pt x="128" y="271"/>
                    <a:pt x="128" y="273"/>
                    <a:pt x="127" y="276"/>
                  </a:cubicBezTo>
                  <a:cubicBezTo>
                    <a:pt x="126" y="278"/>
                    <a:pt x="125" y="280"/>
                    <a:pt x="123" y="282"/>
                  </a:cubicBezTo>
                  <a:cubicBezTo>
                    <a:pt x="122" y="284"/>
                    <a:pt x="121" y="286"/>
                    <a:pt x="119" y="288"/>
                  </a:cubicBezTo>
                  <a:cubicBezTo>
                    <a:pt x="118" y="289"/>
                    <a:pt x="116" y="291"/>
                    <a:pt x="115" y="292"/>
                  </a:cubicBezTo>
                  <a:cubicBezTo>
                    <a:pt x="114" y="294"/>
                    <a:pt x="113" y="295"/>
                    <a:pt x="112" y="297"/>
                  </a:cubicBezTo>
                  <a:cubicBezTo>
                    <a:pt x="111" y="298"/>
                    <a:pt x="111" y="299"/>
                    <a:pt x="111" y="301"/>
                  </a:cubicBezTo>
                  <a:cubicBezTo>
                    <a:pt x="127" y="301"/>
                    <a:pt x="127" y="301"/>
                    <a:pt x="127" y="301"/>
                  </a:cubicBezTo>
                  <a:cubicBezTo>
                    <a:pt x="127" y="308"/>
                    <a:pt x="127" y="308"/>
                    <a:pt x="127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140" y="308"/>
                    <a:pt x="139" y="307"/>
                    <a:pt x="138" y="306"/>
                  </a:cubicBezTo>
                  <a:cubicBezTo>
                    <a:pt x="136" y="304"/>
                    <a:pt x="135" y="300"/>
                    <a:pt x="135" y="296"/>
                  </a:cubicBezTo>
                  <a:cubicBezTo>
                    <a:pt x="135" y="268"/>
                    <a:pt x="135" y="268"/>
                    <a:pt x="135" y="268"/>
                  </a:cubicBezTo>
                  <a:cubicBezTo>
                    <a:pt x="135" y="264"/>
                    <a:pt x="136" y="260"/>
                    <a:pt x="138" y="258"/>
                  </a:cubicBezTo>
                  <a:cubicBezTo>
                    <a:pt x="140" y="256"/>
                    <a:pt x="143" y="254"/>
                    <a:pt x="147" y="254"/>
                  </a:cubicBezTo>
                  <a:cubicBezTo>
                    <a:pt x="148" y="254"/>
                    <a:pt x="148" y="254"/>
                    <a:pt x="148" y="254"/>
                  </a:cubicBezTo>
                  <a:cubicBezTo>
                    <a:pt x="147" y="254"/>
                    <a:pt x="146" y="253"/>
                    <a:pt x="146" y="252"/>
                  </a:cubicBezTo>
                  <a:cubicBezTo>
                    <a:pt x="146" y="251"/>
                    <a:pt x="148" y="250"/>
                    <a:pt x="149" y="250"/>
                  </a:cubicBezTo>
                  <a:cubicBezTo>
                    <a:pt x="151" y="244"/>
                    <a:pt x="151" y="244"/>
                    <a:pt x="151" y="244"/>
                  </a:cubicBezTo>
                  <a:cubicBezTo>
                    <a:pt x="150" y="244"/>
                    <a:pt x="150" y="244"/>
                    <a:pt x="149" y="244"/>
                  </a:cubicBezTo>
                  <a:cubicBezTo>
                    <a:pt x="149" y="248"/>
                    <a:pt x="147" y="250"/>
                    <a:pt x="145" y="250"/>
                  </a:cubicBezTo>
                  <a:cubicBezTo>
                    <a:pt x="143" y="250"/>
                    <a:pt x="142" y="249"/>
                    <a:pt x="142" y="247"/>
                  </a:cubicBezTo>
                  <a:cubicBezTo>
                    <a:pt x="142" y="245"/>
                    <a:pt x="143" y="240"/>
                    <a:pt x="147" y="240"/>
                  </a:cubicBezTo>
                  <a:cubicBezTo>
                    <a:pt x="148" y="240"/>
                    <a:pt x="149" y="241"/>
                    <a:pt x="149" y="243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0" y="243"/>
                    <a:pt x="150" y="243"/>
                    <a:pt x="151" y="243"/>
                  </a:cubicBezTo>
                  <a:cubicBezTo>
                    <a:pt x="152" y="239"/>
                    <a:pt x="152" y="239"/>
                    <a:pt x="152" y="239"/>
                  </a:cubicBezTo>
                  <a:cubicBezTo>
                    <a:pt x="152" y="237"/>
                    <a:pt x="154" y="236"/>
                    <a:pt x="155" y="236"/>
                  </a:cubicBezTo>
                  <a:cubicBezTo>
                    <a:pt x="156" y="236"/>
                    <a:pt x="157" y="237"/>
                    <a:pt x="157" y="238"/>
                  </a:cubicBezTo>
                  <a:cubicBezTo>
                    <a:pt x="157" y="238"/>
                    <a:pt x="157" y="239"/>
                    <a:pt x="157" y="239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56" y="238"/>
                    <a:pt x="156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5" y="238"/>
                    <a:pt x="155" y="238"/>
                    <a:pt x="154" y="239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1" y="254"/>
                    <a:pt x="150" y="254"/>
                    <a:pt x="149" y="254"/>
                  </a:cubicBezTo>
                  <a:cubicBezTo>
                    <a:pt x="152" y="255"/>
                    <a:pt x="155" y="256"/>
                    <a:pt x="157" y="258"/>
                  </a:cubicBezTo>
                  <a:cubicBezTo>
                    <a:pt x="159" y="260"/>
                    <a:pt x="160" y="264"/>
                    <a:pt x="160" y="268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0" y="300"/>
                    <a:pt x="159" y="304"/>
                    <a:pt x="157" y="306"/>
                  </a:cubicBezTo>
                  <a:cubicBezTo>
                    <a:pt x="156" y="307"/>
                    <a:pt x="155" y="308"/>
                    <a:pt x="153" y="308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268"/>
                    <a:pt x="173" y="268"/>
                    <a:pt x="173" y="268"/>
                  </a:cubicBezTo>
                  <a:cubicBezTo>
                    <a:pt x="166" y="268"/>
                    <a:pt x="166" y="268"/>
                    <a:pt x="166" y="268"/>
                  </a:cubicBezTo>
                  <a:cubicBezTo>
                    <a:pt x="166" y="262"/>
                    <a:pt x="166" y="262"/>
                    <a:pt x="166" y="262"/>
                  </a:cubicBezTo>
                  <a:cubicBezTo>
                    <a:pt x="168" y="262"/>
                    <a:pt x="169" y="262"/>
                    <a:pt x="170" y="261"/>
                  </a:cubicBezTo>
                  <a:cubicBezTo>
                    <a:pt x="171" y="261"/>
                    <a:pt x="172" y="260"/>
                    <a:pt x="173" y="260"/>
                  </a:cubicBezTo>
                  <a:cubicBezTo>
                    <a:pt x="173" y="259"/>
                    <a:pt x="174" y="258"/>
                    <a:pt x="174" y="258"/>
                  </a:cubicBezTo>
                  <a:cubicBezTo>
                    <a:pt x="175" y="257"/>
                    <a:pt x="175" y="256"/>
                    <a:pt x="175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7" y="308"/>
                    <a:pt x="196" y="307"/>
                    <a:pt x="195" y="306"/>
                  </a:cubicBezTo>
                  <a:cubicBezTo>
                    <a:pt x="193" y="304"/>
                    <a:pt x="192" y="300"/>
                    <a:pt x="192" y="296"/>
                  </a:cubicBezTo>
                  <a:cubicBezTo>
                    <a:pt x="192" y="291"/>
                    <a:pt x="192" y="291"/>
                    <a:pt x="192" y="291"/>
                  </a:cubicBezTo>
                  <a:cubicBezTo>
                    <a:pt x="200" y="291"/>
                    <a:pt x="200" y="291"/>
                    <a:pt x="200" y="291"/>
                  </a:cubicBezTo>
                  <a:cubicBezTo>
                    <a:pt x="200" y="296"/>
                    <a:pt x="200" y="296"/>
                    <a:pt x="200" y="296"/>
                  </a:cubicBezTo>
                  <a:cubicBezTo>
                    <a:pt x="200" y="298"/>
                    <a:pt x="200" y="300"/>
                    <a:pt x="201" y="300"/>
                  </a:cubicBezTo>
                  <a:cubicBezTo>
                    <a:pt x="202" y="301"/>
                    <a:pt x="203" y="302"/>
                    <a:pt x="204" y="302"/>
                  </a:cubicBezTo>
                  <a:cubicBezTo>
                    <a:pt x="205" y="302"/>
                    <a:pt x="206" y="301"/>
                    <a:pt x="207" y="300"/>
                  </a:cubicBezTo>
                  <a:cubicBezTo>
                    <a:pt x="208" y="300"/>
                    <a:pt x="208" y="298"/>
                    <a:pt x="208" y="296"/>
                  </a:cubicBezTo>
                  <a:cubicBezTo>
                    <a:pt x="208" y="285"/>
                    <a:pt x="208" y="285"/>
                    <a:pt x="208" y="285"/>
                  </a:cubicBezTo>
                  <a:cubicBezTo>
                    <a:pt x="208" y="283"/>
                    <a:pt x="208" y="281"/>
                    <a:pt x="207" y="280"/>
                  </a:cubicBezTo>
                  <a:cubicBezTo>
                    <a:pt x="206" y="280"/>
                    <a:pt x="205" y="279"/>
                    <a:pt x="204" y="279"/>
                  </a:cubicBezTo>
                  <a:cubicBezTo>
                    <a:pt x="203" y="279"/>
                    <a:pt x="202" y="280"/>
                    <a:pt x="201" y="280"/>
                  </a:cubicBezTo>
                  <a:cubicBezTo>
                    <a:pt x="200" y="281"/>
                    <a:pt x="200" y="283"/>
                    <a:pt x="200" y="285"/>
                  </a:cubicBezTo>
                  <a:cubicBezTo>
                    <a:pt x="200" y="286"/>
                    <a:pt x="200" y="286"/>
                    <a:pt x="200" y="286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215" y="255"/>
                    <a:pt x="215" y="255"/>
                    <a:pt x="215" y="255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2" y="273"/>
                    <a:pt x="204" y="272"/>
                    <a:pt x="208" y="272"/>
                  </a:cubicBezTo>
                  <a:cubicBezTo>
                    <a:pt x="211" y="272"/>
                    <a:pt x="213" y="273"/>
                    <a:pt x="215" y="275"/>
                  </a:cubicBezTo>
                  <a:cubicBezTo>
                    <a:pt x="216" y="277"/>
                    <a:pt x="217" y="280"/>
                    <a:pt x="217" y="284"/>
                  </a:cubicBezTo>
                  <a:cubicBezTo>
                    <a:pt x="217" y="296"/>
                    <a:pt x="217" y="296"/>
                    <a:pt x="217" y="296"/>
                  </a:cubicBezTo>
                  <a:cubicBezTo>
                    <a:pt x="217" y="300"/>
                    <a:pt x="216" y="304"/>
                    <a:pt x="214" y="306"/>
                  </a:cubicBezTo>
                  <a:close/>
                  <a:moveTo>
                    <a:pt x="111" y="250"/>
                  </a:moveTo>
                  <a:cubicBezTo>
                    <a:pt x="108" y="250"/>
                    <a:pt x="108" y="250"/>
                    <a:pt x="108" y="250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6" y="238"/>
                    <a:pt x="105" y="239"/>
                    <a:pt x="105" y="241"/>
                  </a:cubicBezTo>
                  <a:cubicBezTo>
                    <a:pt x="105" y="242"/>
                    <a:pt x="105" y="242"/>
                    <a:pt x="105" y="243"/>
                  </a:cubicBezTo>
                  <a:cubicBezTo>
                    <a:pt x="104" y="243"/>
                    <a:pt x="103" y="242"/>
                    <a:pt x="103" y="241"/>
                  </a:cubicBezTo>
                  <a:cubicBezTo>
                    <a:pt x="103" y="238"/>
                    <a:pt x="106" y="236"/>
                    <a:pt x="109" y="236"/>
                  </a:cubicBezTo>
                  <a:cubicBezTo>
                    <a:pt x="110" y="236"/>
                    <a:pt x="110" y="236"/>
                    <a:pt x="110" y="236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5" y="236"/>
                    <a:pt x="115" y="236"/>
                    <a:pt x="115" y="236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12" y="244"/>
                    <a:pt x="112" y="244"/>
                    <a:pt x="112" y="244"/>
                  </a:cubicBezTo>
                  <a:lnTo>
                    <a:pt x="111" y="250"/>
                  </a:lnTo>
                  <a:close/>
                  <a:moveTo>
                    <a:pt x="137" y="243"/>
                  </a:moveTo>
                  <a:cubicBezTo>
                    <a:pt x="136" y="243"/>
                    <a:pt x="136" y="242"/>
                    <a:pt x="136" y="242"/>
                  </a:cubicBezTo>
                  <a:cubicBezTo>
                    <a:pt x="135" y="242"/>
                    <a:pt x="135" y="242"/>
                    <a:pt x="134" y="243"/>
                  </a:cubicBezTo>
                  <a:cubicBezTo>
                    <a:pt x="133" y="250"/>
                    <a:pt x="133" y="250"/>
                    <a:pt x="133" y="250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31" y="249"/>
                    <a:pt x="131" y="249"/>
                    <a:pt x="131" y="249"/>
                  </a:cubicBezTo>
                  <a:cubicBezTo>
                    <a:pt x="130" y="250"/>
                    <a:pt x="129" y="250"/>
                    <a:pt x="128" y="250"/>
                  </a:cubicBezTo>
                  <a:cubicBezTo>
                    <a:pt x="127" y="250"/>
                    <a:pt x="126" y="249"/>
                    <a:pt x="126" y="248"/>
                  </a:cubicBezTo>
                  <a:cubicBezTo>
                    <a:pt x="126" y="249"/>
                    <a:pt x="125" y="250"/>
                    <a:pt x="124" y="250"/>
                  </a:cubicBezTo>
                  <a:cubicBezTo>
                    <a:pt x="122" y="250"/>
                    <a:pt x="121" y="249"/>
                    <a:pt x="121" y="248"/>
                  </a:cubicBezTo>
                  <a:cubicBezTo>
                    <a:pt x="120" y="249"/>
                    <a:pt x="119" y="250"/>
                    <a:pt x="117" y="250"/>
                  </a:cubicBezTo>
                  <a:cubicBezTo>
                    <a:pt x="115" y="250"/>
                    <a:pt x="114" y="249"/>
                    <a:pt x="114" y="247"/>
                  </a:cubicBezTo>
                  <a:cubicBezTo>
                    <a:pt x="114" y="245"/>
                    <a:pt x="115" y="240"/>
                    <a:pt x="119" y="240"/>
                  </a:cubicBezTo>
                  <a:cubicBezTo>
                    <a:pt x="121" y="240"/>
                    <a:pt x="121" y="241"/>
                    <a:pt x="121" y="242"/>
                  </a:cubicBezTo>
                  <a:cubicBezTo>
                    <a:pt x="121" y="244"/>
                    <a:pt x="119" y="246"/>
                    <a:pt x="117" y="246"/>
                  </a:cubicBezTo>
                  <a:cubicBezTo>
                    <a:pt x="117" y="246"/>
                    <a:pt x="117" y="247"/>
                    <a:pt x="117" y="247"/>
                  </a:cubicBezTo>
                  <a:cubicBezTo>
                    <a:pt x="117" y="248"/>
                    <a:pt x="117" y="248"/>
                    <a:pt x="118" y="248"/>
                  </a:cubicBezTo>
                  <a:cubicBezTo>
                    <a:pt x="119" y="248"/>
                    <a:pt x="120" y="248"/>
                    <a:pt x="121" y="247"/>
                  </a:cubicBezTo>
                  <a:cubicBezTo>
                    <a:pt x="121" y="244"/>
                    <a:pt x="123" y="241"/>
                    <a:pt x="126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8" y="241"/>
                    <a:pt x="128" y="241"/>
                    <a:pt x="128" y="241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8"/>
                    <a:pt x="129" y="248"/>
                    <a:pt x="130" y="248"/>
                  </a:cubicBezTo>
                  <a:cubicBezTo>
                    <a:pt x="130" y="248"/>
                    <a:pt x="131" y="247"/>
                    <a:pt x="131" y="247"/>
                  </a:cubicBezTo>
                  <a:cubicBezTo>
                    <a:pt x="132" y="241"/>
                    <a:pt x="132" y="241"/>
                    <a:pt x="132" y="241"/>
                  </a:cubicBezTo>
                  <a:cubicBezTo>
                    <a:pt x="135" y="241"/>
                    <a:pt x="135" y="241"/>
                    <a:pt x="135" y="24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5" y="241"/>
                    <a:pt x="136" y="241"/>
                    <a:pt x="137" y="241"/>
                  </a:cubicBezTo>
                  <a:cubicBezTo>
                    <a:pt x="138" y="241"/>
                    <a:pt x="138" y="241"/>
                    <a:pt x="138" y="242"/>
                  </a:cubicBezTo>
                  <a:cubicBezTo>
                    <a:pt x="138" y="243"/>
                    <a:pt x="138" y="243"/>
                    <a:pt x="137" y="243"/>
                  </a:cubicBezTo>
                  <a:close/>
                  <a:moveTo>
                    <a:pt x="144" y="215"/>
                  </a:moveTo>
                  <a:cubicBezTo>
                    <a:pt x="142" y="216"/>
                    <a:pt x="140" y="217"/>
                    <a:pt x="139" y="219"/>
                  </a:cubicBezTo>
                  <a:cubicBezTo>
                    <a:pt x="138" y="219"/>
                    <a:pt x="138" y="219"/>
                    <a:pt x="137" y="219"/>
                  </a:cubicBezTo>
                  <a:cubicBezTo>
                    <a:pt x="137" y="217"/>
                    <a:pt x="139" y="216"/>
                    <a:pt x="141" y="215"/>
                  </a:cubicBezTo>
                  <a:cubicBezTo>
                    <a:pt x="147" y="213"/>
                    <a:pt x="141" y="202"/>
                    <a:pt x="142" y="182"/>
                  </a:cubicBezTo>
                  <a:cubicBezTo>
                    <a:pt x="147" y="202"/>
                    <a:pt x="148" y="214"/>
                    <a:pt x="144" y="215"/>
                  </a:cubicBezTo>
                  <a:close/>
                  <a:moveTo>
                    <a:pt x="156" y="217"/>
                  </a:moveTo>
                  <a:cubicBezTo>
                    <a:pt x="155" y="218"/>
                    <a:pt x="154" y="218"/>
                    <a:pt x="153" y="218"/>
                  </a:cubicBezTo>
                  <a:cubicBezTo>
                    <a:pt x="154" y="217"/>
                    <a:pt x="155" y="217"/>
                    <a:pt x="156" y="216"/>
                  </a:cubicBezTo>
                  <a:cubicBezTo>
                    <a:pt x="162" y="213"/>
                    <a:pt x="153" y="202"/>
                    <a:pt x="154" y="177"/>
                  </a:cubicBezTo>
                  <a:cubicBezTo>
                    <a:pt x="154" y="158"/>
                    <a:pt x="143" y="154"/>
                    <a:pt x="145" y="146"/>
                  </a:cubicBezTo>
                  <a:cubicBezTo>
                    <a:pt x="150" y="149"/>
                    <a:pt x="155" y="151"/>
                    <a:pt x="160" y="152"/>
                  </a:cubicBezTo>
                  <a:cubicBezTo>
                    <a:pt x="166" y="159"/>
                    <a:pt x="178" y="166"/>
                    <a:pt x="176" y="184"/>
                  </a:cubicBezTo>
                  <a:cubicBezTo>
                    <a:pt x="175" y="194"/>
                    <a:pt x="164" y="213"/>
                    <a:pt x="160" y="215"/>
                  </a:cubicBezTo>
                  <a:cubicBezTo>
                    <a:pt x="158" y="215"/>
                    <a:pt x="157" y="216"/>
                    <a:pt x="156" y="217"/>
                  </a:cubicBezTo>
                  <a:close/>
                  <a:moveTo>
                    <a:pt x="176" y="250"/>
                  </a:moveTo>
                  <a:cubicBezTo>
                    <a:pt x="174" y="250"/>
                    <a:pt x="174" y="249"/>
                    <a:pt x="173" y="248"/>
                  </a:cubicBezTo>
                  <a:cubicBezTo>
                    <a:pt x="172" y="250"/>
                    <a:pt x="171" y="250"/>
                    <a:pt x="171" y="250"/>
                  </a:cubicBezTo>
                  <a:cubicBezTo>
                    <a:pt x="169" y="250"/>
                    <a:pt x="168" y="249"/>
                    <a:pt x="168" y="248"/>
                  </a:cubicBezTo>
                  <a:cubicBezTo>
                    <a:pt x="168" y="247"/>
                    <a:pt x="169" y="244"/>
                    <a:pt x="169" y="243"/>
                  </a:cubicBezTo>
                  <a:cubicBezTo>
                    <a:pt x="169" y="243"/>
                    <a:pt x="169" y="242"/>
                    <a:pt x="168" y="242"/>
                  </a:cubicBezTo>
                  <a:cubicBezTo>
                    <a:pt x="168" y="242"/>
                    <a:pt x="167" y="243"/>
                    <a:pt x="167" y="244"/>
                  </a:cubicBezTo>
                  <a:cubicBezTo>
                    <a:pt x="166" y="250"/>
                    <a:pt x="166" y="250"/>
                    <a:pt x="166" y="250"/>
                  </a:cubicBezTo>
                  <a:cubicBezTo>
                    <a:pt x="163" y="250"/>
                    <a:pt x="163" y="250"/>
                    <a:pt x="163" y="250"/>
                  </a:cubicBezTo>
                  <a:cubicBezTo>
                    <a:pt x="163" y="249"/>
                    <a:pt x="163" y="249"/>
                    <a:pt x="163" y="249"/>
                  </a:cubicBezTo>
                  <a:cubicBezTo>
                    <a:pt x="162" y="250"/>
                    <a:pt x="161" y="250"/>
                    <a:pt x="161" y="250"/>
                  </a:cubicBezTo>
                  <a:cubicBezTo>
                    <a:pt x="160" y="250"/>
                    <a:pt x="159" y="249"/>
                    <a:pt x="159" y="248"/>
                  </a:cubicBezTo>
                  <a:cubicBezTo>
                    <a:pt x="159" y="247"/>
                    <a:pt x="159" y="247"/>
                    <a:pt x="159" y="247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59" y="241"/>
                    <a:pt x="159" y="241"/>
                    <a:pt x="159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1" y="238"/>
                    <a:pt x="161" y="238"/>
                    <a:pt x="161" y="238"/>
                  </a:cubicBezTo>
                  <a:cubicBezTo>
                    <a:pt x="163" y="238"/>
                    <a:pt x="163" y="238"/>
                    <a:pt x="163" y="238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47"/>
                    <a:pt x="161" y="247"/>
                    <a:pt x="161" y="247"/>
                  </a:cubicBezTo>
                  <a:cubicBezTo>
                    <a:pt x="161" y="248"/>
                    <a:pt x="162" y="248"/>
                    <a:pt x="162" y="248"/>
                  </a:cubicBezTo>
                  <a:cubicBezTo>
                    <a:pt x="163" y="248"/>
                    <a:pt x="164" y="247"/>
                    <a:pt x="164" y="247"/>
                  </a:cubicBezTo>
                  <a:cubicBezTo>
                    <a:pt x="164" y="247"/>
                    <a:pt x="164" y="247"/>
                    <a:pt x="164" y="24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68" y="242"/>
                    <a:pt x="168" y="242"/>
                    <a:pt x="168" y="242"/>
                  </a:cubicBezTo>
                  <a:cubicBezTo>
                    <a:pt x="168" y="241"/>
                    <a:pt x="169" y="241"/>
                    <a:pt x="170" y="241"/>
                  </a:cubicBezTo>
                  <a:cubicBezTo>
                    <a:pt x="171" y="241"/>
                    <a:pt x="172" y="241"/>
                    <a:pt x="172" y="243"/>
                  </a:cubicBezTo>
                  <a:cubicBezTo>
                    <a:pt x="172" y="244"/>
                    <a:pt x="171" y="246"/>
                    <a:pt x="171" y="247"/>
                  </a:cubicBezTo>
                  <a:cubicBezTo>
                    <a:pt x="171" y="248"/>
                    <a:pt x="171" y="248"/>
                    <a:pt x="172" y="248"/>
                  </a:cubicBezTo>
                  <a:cubicBezTo>
                    <a:pt x="172" y="248"/>
                    <a:pt x="173" y="248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5"/>
                    <a:pt x="174" y="240"/>
                    <a:pt x="178" y="240"/>
                  </a:cubicBezTo>
                  <a:cubicBezTo>
                    <a:pt x="180" y="240"/>
                    <a:pt x="180" y="241"/>
                    <a:pt x="180" y="242"/>
                  </a:cubicBezTo>
                  <a:cubicBezTo>
                    <a:pt x="180" y="244"/>
                    <a:pt x="178" y="246"/>
                    <a:pt x="176" y="246"/>
                  </a:cubicBezTo>
                  <a:cubicBezTo>
                    <a:pt x="176" y="246"/>
                    <a:pt x="176" y="247"/>
                    <a:pt x="176" y="247"/>
                  </a:cubicBezTo>
                  <a:cubicBezTo>
                    <a:pt x="176" y="248"/>
                    <a:pt x="176" y="248"/>
                    <a:pt x="177" y="248"/>
                  </a:cubicBezTo>
                  <a:cubicBezTo>
                    <a:pt x="178" y="248"/>
                    <a:pt x="179" y="248"/>
                    <a:pt x="180" y="247"/>
                  </a:cubicBezTo>
                  <a:cubicBezTo>
                    <a:pt x="181" y="247"/>
                    <a:pt x="181" y="247"/>
                    <a:pt x="181" y="247"/>
                  </a:cubicBezTo>
                  <a:cubicBezTo>
                    <a:pt x="180" y="248"/>
                    <a:pt x="178" y="250"/>
                    <a:pt x="176" y="250"/>
                  </a:cubicBezTo>
                  <a:close/>
                  <a:moveTo>
                    <a:pt x="169" y="218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70" y="213"/>
                    <a:pt x="177" y="220"/>
                    <a:pt x="182" y="196"/>
                  </a:cubicBezTo>
                  <a:cubicBezTo>
                    <a:pt x="183" y="186"/>
                    <a:pt x="196" y="174"/>
                    <a:pt x="195" y="168"/>
                  </a:cubicBezTo>
                  <a:cubicBezTo>
                    <a:pt x="195" y="165"/>
                    <a:pt x="193" y="161"/>
                    <a:pt x="192" y="156"/>
                  </a:cubicBezTo>
                  <a:cubicBezTo>
                    <a:pt x="199" y="163"/>
                    <a:pt x="211" y="170"/>
                    <a:pt x="209" y="189"/>
                  </a:cubicBezTo>
                  <a:cubicBezTo>
                    <a:pt x="208" y="199"/>
                    <a:pt x="197" y="215"/>
                    <a:pt x="193" y="217"/>
                  </a:cubicBezTo>
                  <a:cubicBezTo>
                    <a:pt x="191" y="218"/>
                    <a:pt x="190" y="219"/>
                    <a:pt x="189" y="220"/>
                  </a:cubicBezTo>
                  <a:cubicBezTo>
                    <a:pt x="183" y="219"/>
                    <a:pt x="176" y="218"/>
                    <a:pt x="169" y="218"/>
                  </a:cubicBezTo>
                  <a:close/>
                  <a:moveTo>
                    <a:pt x="213" y="250"/>
                  </a:moveTo>
                  <a:cubicBezTo>
                    <a:pt x="212" y="250"/>
                    <a:pt x="211" y="249"/>
                    <a:pt x="211" y="248"/>
                  </a:cubicBezTo>
                  <a:cubicBezTo>
                    <a:pt x="210" y="250"/>
                    <a:pt x="209" y="250"/>
                    <a:pt x="208" y="250"/>
                  </a:cubicBezTo>
                  <a:cubicBezTo>
                    <a:pt x="207" y="250"/>
                    <a:pt x="207" y="249"/>
                    <a:pt x="207" y="248"/>
                  </a:cubicBezTo>
                  <a:cubicBezTo>
                    <a:pt x="206" y="249"/>
                    <a:pt x="205" y="250"/>
                    <a:pt x="204" y="250"/>
                  </a:cubicBezTo>
                  <a:cubicBezTo>
                    <a:pt x="203" y="250"/>
                    <a:pt x="201" y="249"/>
                    <a:pt x="201" y="247"/>
                  </a:cubicBezTo>
                  <a:cubicBezTo>
                    <a:pt x="201" y="246"/>
                    <a:pt x="202" y="245"/>
                    <a:pt x="202" y="244"/>
                  </a:cubicBezTo>
                  <a:cubicBezTo>
                    <a:pt x="202" y="244"/>
                    <a:pt x="201" y="244"/>
                    <a:pt x="201" y="244"/>
                  </a:cubicBezTo>
                  <a:cubicBezTo>
                    <a:pt x="200" y="248"/>
                    <a:pt x="198" y="250"/>
                    <a:pt x="196" y="250"/>
                  </a:cubicBezTo>
                  <a:cubicBezTo>
                    <a:pt x="195" y="250"/>
                    <a:pt x="194" y="249"/>
                    <a:pt x="193" y="248"/>
                  </a:cubicBezTo>
                  <a:cubicBezTo>
                    <a:pt x="193" y="249"/>
                    <a:pt x="192" y="250"/>
                    <a:pt x="191" y="250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54"/>
                    <a:pt x="189" y="254"/>
                    <a:pt x="187" y="254"/>
                  </a:cubicBezTo>
                  <a:cubicBezTo>
                    <a:pt x="186" y="254"/>
                    <a:pt x="185" y="254"/>
                    <a:pt x="185" y="253"/>
                  </a:cubicBezTo>
                  <a:cubicBezTo>
                    <a:pt x="185" y="251"/>
                    <a:pt x="187" y="250"/>
                    <a:pt x="188" y="250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8" y="250"/>
                    <a:pt x="187" y="250"/>
                    <a:pt x="186" y="250"/>
                  </a:cubicBezTo>
                  <a:cubicBezTo>
                    <a:pt x="185" y="250"/>
                    <a:pt x="184" y="249"/>
                    <a:pt x="184" y="247"/>
                  </a:cubicBezTo>
                  <a:cubicBezTo>
                    <a:pt x="184" y="245"/>
                    <a:pt x="185" y="241"/>
                    <a:pt x="189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3" y="241"/>
                    <a:pt x="193" y="241"/>
                    <a:pt x="193" y="241"/>
                  </a:cubicBezTo>
                  <a:cubicBezTo>
                    <a:pt x="191" y="249"/>
                    <a:pt x="191" y="249"/>
                    <a:pt x="191" y="249"/>
                  </a:cubicBezTo>
                  <a:cubicBezTo>
                    <a:pt x="192" y="249"/>
                    <a:pt x="193" y="248"/>
                    <a:pt x="193" y="247"/>
                  </a:cubicBezTo>
                  <a:cubicBezTo>
                    <a:pt x="193" y="247"/>
                    <a:pt x="193" y="247"/>
                    <a:pt x="193" y="247"/>
                  </a:cubicBezTo>
                  <a:cubicBezTo>
                    <a:pt x="193" y="245"/>
                    <a:pt x="195" y="240"/>
                    <a:pt x="198" y="240"/>
                  </a:cubicBezTo>
                  <a:cubicBezTo>
                    <a:pt x="200" y="240"/>
                    <a:pt x="201" y="241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2" y="243"/>
                    <a:pt x="202" y="243"/>
                  </a:cubicBezTo>
                  <a:cubicBezTo>
                    <a:pt x="203" y="242"/>
                    <a:pt x="204" y="241"/>
                    <a:pt x="206" y="241"/>
                  </a:cubicBezTo>
                  <a:cubicBezTo>
                    <a:pt x="207" y="241"/>
                    <a:pt x="208" y="241"/>
                    <a:pt x="208" y="241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10" y="248"/>
                  </a:cubicBezTo>
                  <a:cubicBezTo>
                    <a:pt x="211" y="248"/>
                    <a:pt x="211" y="247"/>
                    <a:pt x="211" y="247"/>
                  </a:cubicBezTo>
                  <a:cubicBezTo>
                    <a:pt x="211" y="247"/>
                    <a:pt x="211" y="247"/>
                    <a:pt x="211" y="247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3" y="241"/>
                    <a:pt x="213" y="241"/>
                    <a:pt x="213" y="241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8"/>
                    <a:pt x="214" y="248"/>
                    <a:pt x="215" y="248"/>
                  </a:cubicBezTo>
                  <a:cubicBezTo>
                    <a:pt x="215" y="248"/>
                    <a:pt x="216" y="247"/>
                    <a:pt x="216" y="247"/>
                  </a:cubicBezTo>
                  <a:cubicBezTo>
                    <a:pt x="217" y="247"/>
                    <a:pt x="217" y="247"/>
                    <a:pt x="217" y="247"/>
                  </a:cubicBezTo>
                  <a:cubicBezTo>
                    <a:pt x="216" y="250"/>
                    <a:pt x="214" y="250"/>
                    <a:pt x="213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879" y="2021"/>
              <a:ext cx="10" cy="15"/>
            </a:xfrm>
            <a:custGeom>
              <a:avLst/>
              <a:gdLst>
                <a:gd name="T0" fmla="*/ 4 w 4"/>
                <a:gd name="T1" fmla="*/ 1 h 6"/>
                <a:gd name="T2" fmla="*/ 3 w 4"/>
                <a:gd name="T3" fmla="*/ 0 h 6"/>
                <a:gd name="T4" fmla="*/ 0 w 4"/>
                <a:gd name="T5" fmla="*/ 5 h 6"/>
                <a:gd name="T6" fmla="*/ 1 w 4"/>
                <a:gd name="T7" fmla="*/ 6 h 6"/>
                <a:gd name="T8" fmla="*/ 4 w 4"/>
                <a:gd name="T9" fmla="*/ 2 h 6"/>
                <a:gd name="T10" fmla="*/ 3 w 4"/>
                <a:gd name="T11" fmla="*/ 2 h 6"/>
                <a:gd name="T12" fmla="*/ 4 w 4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3" y="5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4003" y="2021"/>
              <a:ext cx="8" cy="15"/>
            </a:xfrm>
            <a:custGeom>
              <a:avLst/>
              <a:gdLst>
                <a:gd name="T0" fmla="*/ 3 w 3"/>
                <a:gd name="T1" fmla="*/ 1 h 6"/>
                <a:gd name="T2" fmla="*/ 2 w 3"/>
                <a:gd name="T3" fmla="*/ 0 h 6"/>
                <a:gd name="T4" fmla="*/ 0 w 3"/>
                <a:gd name="T5" fmla="*/ 5 h 6"/>
                <a:gd name="T6" fmla="*/ 1 w 3"/>
                <a:gd name="T7" fmla="*/ 6 h 6"/>
                <a:gd name="T8" fmla="*/ 3 w 3"/>
                <a:gd name="T9" fmla="*/ 2 h 6"/>
                <a:gd name="T10" fmla="*/ 3 w 3"/>
                <a:gd name="T11" fmla="*/ 2 h 6"/>
                <a:gd name="T12" fmla="*/ 3 w 3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3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022" y="2021"/>
              <a:ext cx="8" cy="15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3 w 3"/>
                <a:gd name="T7" fmla="*/ 5 h 6"/>
                <a:gd name="T8" fmla="*/ 3 w 3"/>
                <a:gd name="T9" fmla="*/ 0 h 6"/>
                <a:gd name="T10" fmla="*/ 3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980" y="2043"/>
              <a:ext cx="4" cy="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98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46544" y="4419768"/>
            <a:ext cx="381899" cy="332901"/>
            <a:chOff x="1946544" y="4419768"/>
            <a:chExt cx="381899" cy="332901"/>
          </a:xfrm>
        </p:grpSpPr>
        <p:sp>
          <p:nvSpPr>
            <p:cNvPr id="29" name="TextBox 164"/>
            <p:cNvSpPr txBox="1">
              <a:spLocks noChangeArrowheads="1"/>
            </p:cNvSpPr>
            <p:nvPr/>
          </p:nvSpPr>
          <p:spPr bwMode="auto">
            <a:xfrm>
              <a:off x="1946544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总结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2061921" y="4419768"/>
              <a:ext cx="133531" cy="144034"/>
            </a:xfrm>
            <a:custGeom>
              <a:avLst/>
              <a:gdLst>
                <a:gd name="T0" fmla="*/ 162 w 267"/>
                <a:gd name="T1" fmla="*/ 0 h 288"/>
                <a:gd name="T2" fmla="*/ 240 w 267"/>
                <a:gd name="T3" fmla="*/ 46 h 288"/>
                <a:gd name="T4" fmla="*/ 150 w 267"/>
                <a:gd name="T5" fmla="*/ 196 h 288"/>
                <a:gd name="T6" fmla="*/ 109 w 267"/>
                <a:gd name="T7" fmla="*/ 223 h 288"/>
                <a:gd name="T8" fmla="*/ 65 w 267"/>
                <a:gd name="T9" fmla="*/ 225 h 288"/>
                <a:gd name="T10" fmla="*/ 72 w 267"/>
                <a:gd name="T11" fmla="*/ 148 h 288"/>
                <a:gd name="T12" fmla="*/ 162 w 267"/>
                <a:gd name="T13" fmla="*/ 0 h 288"/>
                <a:gd name="T14" fmla="*/ 162 w 267"/>
                <a:gd name="T15" fmla="*/ 0 h 288"/>
                <a:gd name="T16" fmla="*/ 238 w 267"/>
                <a:gd name="T17" fmla="*/ 283 h 288"/>
                <a:gd name="T18" fmla="*/ 243 w 267"/>
                <a:gd name="T19" fmla="*/ 254 h 288"/>
                <a:gd name="T20" fmla="*/ 155 w 267"/>
                <a:gd name="T21" fmla="*/ 252 h 288"/>
                <a:gd name="T22" fmla="*/ 267 w 267"/>
                <a:gd name="T23" fmla="*/ 245 h 288"/>
                <a:gd name="T24" fmla="*/ 264 w 267"/>
                <a:gd name="T25" fmla="*/ 235 h 288"/>
                <a:gd name="T26" fmla="*/ 233 w 267"/>
                <a:gd name="T27" fmla="*/ 230 h 288"/>
                <a:gd name="T28" fmla="*/ 264 w 267"/>
                <a:gd name="T29" fmla="*/ 228 h 288"/>
                <a:gd name="T30" fmla="*/ 252 w 267"/>
                <a:gd name="T31" fmla="*/ 203 h 288"/>
                <a:gd name="T32" fmla="*/ 172 w 267"/>
                <a:gd name="T33" fmla="*/ 196 h 288"/>
                <a:gd name="T34" fmla="*/ 170 w 267"/>
                <a:gd name="T35" fmla="*/ 218 h 288"/>
                <a:gd name="T36" fmla="*/ 206 w 267"/>
                <a:gd name="T37" fmla="*/ 225 h 288"/>
                <a:gd name="T38" fmla="*/ 0 w 267"/>
                <a:gd name="T39" fmla="*/ 235 h 288"/>
                <a:gd name="T40" fmla="*/ 4 w 267"/>
                <a:gd name="T41" fmla="*/ 257 h 288"/>
                <a:gd name="T42" fmla="*/ 136 w 267"/>
                <a:gd name="T43" fmla="*/ 271 h 288"/>
                <a:gd name="T44" fmla="*/ 85 w 267"/>
                <a:gd name="T45" fmla="*/ 271 h 288"/>
                <a:gd name="T46" fmla="*/ 87 w 267"/>
                <a:gd name="T47" fmla="*/ 288 h 288"/>
                <a:gd name="T48" fmla="*/ 238 w 267"/>
                <a:gd name="T49" fmla="*/ 283 h 288"/>
                <a:gd name="T50" fmla="*/ 238 w 267"/>
                <a:gd name="T51" fmla="*/ 283 h 288"/>
                <a:gd name="T52" fmla="*/ 104 w 267"/>
                <a:gd name="T53" fmla="*/ 206 h 288"/>
                <a:gd name="T54" fmla="*/ 136 w 267"/>
                <a:gd name="T55" fmla="*/ 187 h 288"/>
                <a:gd name="T56" fmla="*/ 87 w 267"/>
                <a:gd name="T57" fmla="*/ 158 h 288"/>
                <a:gd name="T58" fmla="*/ 82 w 267"/>
                <a:gd name="T59" fmla="*/ 194 h 288"/>
                <a:gd name="T60" fmla="*/ 104 w 267"/>
                <a:gd name="T61" fmla="*/ 206 h 288"/>
                <a:gd name="T62" fmla="*/ 104 w 267"/>
                <a:gd name="T63" fmla="*/ 206 h 288"/>
                <a:gd name="T64" fmla="*/ 213 w 267"/>
                <a:gd name="T65" fmla="*/ 46 h 288"/>
                <a:gd name="T66" fmla="*/ 140 w 267"/>
                <a:gd name="T67" fmla="*/ 167 h 288"/>
                <a:gd name="T68" fmla="*/ 148 w 267"/>
                <a:gd name="T69" fmla="*/ 172 h 288"/>
                <a:gd name="T70" fmla="*/ 221 w 267"/>
                <a:gd name="T71" fmla="*/ 51 h 288"/>
                <a:gd name="T72" fmla="*/ 213 w 267"/>
                <a:gd name="T73" fmla="*/ 46 h 288"/>
                <a:gd name="T74" fmla="*/ 213 w 267"/>
                <a:gd name="T75" fmla="*/ 46 h 288"/>
                <a:gd name="T76" fmla="*/ 167 w 267"/>
                <a:gd name="T77" fmla="*/ 20 h 288"/>
                <a:gd name="T78" fmla="*/ 94 w 267"/>
                <a:gd name="T79" fmla="*/ 138 h 288"/>
                <a:gd name="T80" fmla="*/ 111 w 267"/>
                <a:gd name="T81" fmla="*/ 148 h 288"/>
                <a:gd name="T82" fmla="*/ 184 w 267"/>
                <a:gd name="T83" fmla="*/ 29 h 288"/>
                <a:gd name="T84" fmla="*/ 167 w 267"/>
                <a:gd name="T85" fmla="*/ 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7" h="288">
                  <a:moveTo>
                    <a:pt x="162" y="0"/>
                  </a:moveTo>
                  <a:lnTo>
                    <a:pt x="240" y="46"/>
                  </a:lnTo>
                  <a:lnTo>
                    <a:pt x="150" y="196"/>
                  </a:lnTo>
                  <a:lnTo>
                    <a:pt x="109" y="223"/>
                  </a:lnTo>
                  <a:lnTo>
                    <a:pt x="65" y="225"/>
                  </a:lnTo>
                  <a:lnTo>
                    <a:pt x="72" y="148"/>
                  </a:lnTo>
                  <a:lnTo>
                    <a:pt x="162" y="0"/>
                  </a:lnTo>
                  <a:lnTo>
                    <a:pt x="162" y="0"/>
                  </a:lnTo>
                  <a:close/>
                  <a:moveTo>
                    <a:pt x="238" y="283"/>
                  </a:moveTo>
                  <a:lnTo>
                    <a:pt x="243" y="254"/>
                  </a:lnTo>
                  <a:lnTo>
                    <a:pt x="155" y="252"/>
                  </a:lnTo>
                  <a:lnTo>
                    <a:pt x="267" y="245"/>
                  </a:lnTo>
                  <a:lnTo>
                    <a:pt x="264" y="235"/>
                  </a:lnTo>
                  <a:lnTo>
                    <a:pt x="233" y="230"/>
                  </a:lnTo>
                  <a:lnTo>
                    <a:pt x="264" y="228"/>
                  </a:lnTo>
                  <a:lnTo>
                    <a:pt x="252" y="203"/>
                  </a:lnTo>
                  <a:lnTo>
                    <a:pt x="172" y="196"/>
                  </a:lnTo>
                  <a:lnTo>
                    <a:pt x="170" y="218"/>
                  </a:lnTo>
                  <a:lnTo>
                    <a:pt x="206" y="225"/>
                  </a:lnTo>
                  <a:lnTo>
                    <a:pt x="0" y="235"/>
                  </a:lnTo>
                  <a:lnTo>
                    <a:pt x="4" y="257"/>
                  </a:lnTo>
                  <a:lnTo>
                    <a:pt x="136" y="271"/>
                  </a:lnTo>
                  <a:lnTo>
                    <a:pt x="85" y="271"/>
                  </a:lnTo>
                  <a:lnTo>
                    <a:pt x="87" y="288"/>
                  </a:lnTo>
                  <a:lnTo>
                    <a:pt x="238" y="283"/>
                  </a:lnTo>
                  <a:lnTo>
                    <a:pt x="238" y="283"/>
                  </a:lnTo>
                  <a:close/>
                  <a:moveTo>
                    <a:pt x="104" y="206"/>
                  </a:moveTo>
                  <a:lnTo>
                    <a:pt x="136" y="187"/>
                  </a:lnTo>
                  <a:lnTo>
                    <a:pt x="87" y="158"/>
                  </a:lnTo>
                  <a:lnTo>
                    <a:pt x="82" y="194"/>
                  </a:lnTo>
                  <a:lnTo>
                    <a:pt x="104" y="206"/>
                  </a:lnTo>
                  <a:lnTo>
                    <a:pt x="104" y="206"/>
                  </a:lnTo>
                  <a:close/>
                  <a:moveTo>
                    <a:pt x="213" y="46"/>
                  </a:moveTo>
                  <a:lnTo>
                    <a:pt x="140" y="167"/>
                  </a:lnTo>
                  <a:lnTo>
                    <a:pt x="148" y="172"/>
                  </a:lnTo>
                  <a:lnTo>
                    <a:pt x="221" y="51"/>
                  </a:lnTo>
                  <a:lnTo>
                    <a:pt x="213" y="46"/>
                  </a:lnTo>
                  <a:lnTo>
                    <a:pt x="213" y="46"/>
                  </a:lnTo>
                  <a:close/>
                  <a:moveTo>
                    <a:pt x="167" y="20"/>
                  </a:moveTo>
                  <a:lnTo>
                    <a:pt x="94" y="138"/>
                  </a:lnTo>
                  <a:lnTo>
                    <a:pt x="111" y="148"/>
                  </a:lnTo>
                  <a:lnTo>
                    <a:pt x="184" y="29"/>
                  </a:lnTo>
                  <a:lnTo>
                    <a:pt x="167" y="2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62377" y="4442693"/>
            <a:ext cx="381899" cy="309976"/>
            <a:chOff x="1462377" y="4442693"/>
            <a:chExt cx="381899" cy="309976"/>
          </a:xfrm>
        </p:grpSpPr>
        <p:sp>
          <p:nvSpPr>
            <p:cNvPr id="30" name="TextBox 164"/>
            <p:cNvSpPr txBox="1">
              <a:spLocks noChangeArrowheads="1"/>
            </p:cNvSpPr>
            <p:nvPr/>
          </p:nvSpPr>
          <p:spPr bwMode="auto">
            <a:xfrm>
              <a:off x="1462377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计划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1577172" y="4442693"/>
              <a:ext cx="135808" cy="108109"/>
            </a:xfrm>
            <a:custGeom>
              <a:avLst/>
              <a:gdLst>
                <a:gd name="T0" fmla="*/ 26 w 126"/>
                <a:gd name="T1" fmla="*/ 48 h 100"/>
                <a:gd name="T2" fmla="*/ 44 w 126"/>
                <a:gd name="T3" fmla="*/ 32 h 100"/>
                <a:gd name="T4" fmla="*/ 67 w 126"/>
                <a:gd name="T5" fmla="*/ 45 h 100"/>
                <a:gd name="T6" fmla="*/ 98 w 126"/>
                <a:gd name="T7" fmla="*/ 2 h 100"/>
                <a:gd name="T8" fmla="*/ 126 w 126"/>
                <a:gd name="T9" fmla="*/ 0 h 100"/>
                <a:gd name="T10" fmla="*/ 123 w 126"/>
                <a:gd name="T11" fmla="*/ 28 h 100"/>
                <a:gd name="T12" fmla="*/ 72 w 126"/>
                <a:gd name="T13" fmla="*/ 58 h 100"/>
                <a:gd name="T14" fmla="*/ 64 w 126"/>
                <a:gd name="T15" fmla="*/ 59 h 100"/>
                <a:gd name="T16" fmla="*/ 31 w 126"/>
                <a:gd name="T17" fmla="*/ 63 h 100"/>
                <a:gd name="T18" fmla="*/ 22 w 126"/>
                <a:gd name="T19" fmla="*/ 63 h 100"/>
                <a:gd name="T20" fmla="*/ 9 w 126"/>
                <a:gd name="T21" fmla="*/ 32 h 100"/>
                <a:gd name="T22" fmla="*/ 21 w 126"/>
                <a:gd name="T23" fmla="*/ 100 h 100"/>
                <a:gd name="T24" fmla="*/ 16 w 126"/>
                <a:gd name="T25" fmla="*/ 71 h 100"/>
                <a:gd name="T26" fmla="*/ 11 w 126"/>
                <a:gd name="T27" fmla="*/ 65 h 100"/>
                <a:gd name="T28" fmla="*/ 6 w 126"/>
                <a:gd name="T29" fmla="*/ 100 h 100"/>
                <a:gd name="T30" fmla="*/ 11 w 126"/>
                <a:gd name="T31" fmla="*/ 65 h 100"/>
                <a:gd name="T32" fmla="*/ 31 w 126"/>
                <a:gd name="T33" fmla="*/ 100 h 100"/>
                <a:gd name="T34" fmla="*/ 26 w 126"/>
                <a:gd name="T35" fmla="*/ 80 h 100"/>
                <a:gd name="T36" fmla="*/ 31 w 126"/>
                <a:gd name="T37" fmla="*/ 76 h 100"/>
                <a:gd name="T38" fmla="*/ 36 w 126"/>
                <a:gd name="T39" fmla="*/ 71 h 100"/>
                <a:gd name="T40" fmla="*/ 41 w 126"/>
                <a:gd name="T41" fmla="*/ 100 h 100"/>
                <a:gd name="T42" fmla="*/ 51 w 126"/>
                <a:gd name="T43" fmla="*/ 62 h 100"/>
                <a:gd name="T44" fmla="*/ 46 w 126"/>
                <a:gd name="T45" fmla="*/ 62 h 100"/>
                <a:gd name="T46" fmla="*/ 51 w 126"/>
                <a:gd name="T47" fmla="*/ 100 h 100"/>
                <a:gd name="T48" fmla="*/ 61 w 126"/>
                <a:gd name="T49" fmla="*/ 68 h 100"/>
                <a:gd name="T50" fmla="*/ 56 w 126"/>
                <a:gd name="T51" fmla="*/ 100 h 100"/>
                <a:gd name="T52" fmla="*/ 61 w 126"/>
                <a:gd name="T53" fmla="*/ 68 h 100"/>
                <a:gd name="T54" fmla="*/ 71 w 126"/>
                <a:gd name="T55" fmla="*/ 100 h 100"/>
                <a:gd name="T56" fmla="*/ 66 w 126"/>
                <a:gd name="T57" fmla="*/ 71 h 100"/>
                <a:gd name="T58" fmla="*/ 71 w 126"/>
                <a:gd name="T59" fmla="*/ 72 h 100"/>
                <a:gd name="T60" fmla="*/ 76 w 126"/>
                <a:gd name="T61" fmla="*/ 67 h 100"/>
                <a:gd name="T62" fmla="*/ 81 w 126"/>
                <a:gd name="T63" fmla="*/ 100 h 100"/>
                <a:gd name="T64" fmla="*/ 91 w 126"/>
                <a:gd name="T65" fmla="*/ 54 h 100"/>
                <a:gd name="T66" fmla="*/ 86 w 126"/>
                <a:gd name="T67" fmla="*/ 100 h 100"/>
                <a:gd name="T68" fmla="*/ 91 w 126"/>
                <a:gd name="T69" fmla="*/ 54 h 100"/>
                <a:gd name="T70" fmla="*/ 96 w 126"/>
                <a:gd name="T71" fmla="*/ 50 h 100"/>
                <a:gd name="T72" fmla="*/ 101 w 126"/>
                <a:gd name="T73" fmla="*/ 100 h 100"/>
                <a:gd name="T74" fmla="*/ 111 w 126"/>
                <a:gd name="T75" fmla="*/ 37 h 100"/>
                <a:gd name="T76" fmla="*/ 106 w 126"/>
                <a:gd name="T77" fmla="*/ 100 h 100"/>
                <a:gd name="T78" fmla="*/ 111 w 126"/>
                <a:gd name="T79" fmla="*/ 3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6" h="100">
                  <a:moveTo>
                    <a:pt x="9" y="32"/>
                  </a:moveTo>
                  <a:cubicBezTo>
                    <a:pt x="26" y="48"/>
                    <a:pt x="26" y="48"/>
                    <a:pt x="26" y="48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9" y="32"/>
                    <a:pt x="9" y="32"/>
                    <a:pt x="9" y="32"/>
                  </a:cubicBezTo>
                  <a:close/>
                  <a:moveTo>
                    <a:pt x="21" y="75"/>
                  </a:moveTo>
                  <a:cubicBezTo>
                    <a:pt x="21" y="100"/>
                    <a:pt x="21" y="100"/>
                    <a:pt x="21" y="100"/>
                  </a:cubicBezTo>
                  <a:cubicBezTo>
                    <a:pt x="19" y="100"/>
                    <a:pt x="18" y="100"/>
                    <a:pt x="16" y="10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21" y="75"/>
                    <a:pt x="21" y="75"/>
                    <a:pt x="21" y="75"/>
                  </a:cubicBezTo>
                  <a:close/>
                  <a:moveTo>
                    <a:pt x="11" y="65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1" y="65"/>
                    <a:pt x="11" y="65"/>
                    <a:pt x="11" y="65"/>
                  </a:cubicBezTo>
                  <a:close/>
                  <a:moveTo>
                    <a:pt x="31" y="76"/>
                  </a:moveTo>
                  <a:cubicBezTo>
                    <a:pt x="31" y="100"/>
                    <a:pt x="31" y="100"/>
                    <a:pt x="31" y="100"/>
                  </a:cubicBezTo>
                  <a:cubicBezTo>
                    <a:pt x="29" y="100"/>
                    <a:pt x="28" y="100"/>
                    <a:pt x="26" y="10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31" y="76"/>
                    <a:pt x="31" y="76"/>
                    <a:pt x="31" y="76"/>
                  </a:cubicBezTo>
                  <a:close/>
                  <a:moveTo>
                    <a:pt x="41" y="67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8" y="100"/>
                    <a:pt x="39" y="100"/>
                    <a:pt x="41" y="100"/>
                  </a:cubicBezTo>
                  <a:cubicBezTo>
                    <a:pt x="41" y="67"/>
                    <a:pt x="41" y="67"/>
                    <a:pt x="41" y="67"/>
                  </a:cubicBezTo>
                  <a:close/>
                  <a:moveTo>
                    <a:pt x="51" y="62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8" y="100"/>
                    <a:pt x="49" y="100"/>
                    <a:pt x="51" y="100"/>
                  </a:cubicBezTo>
                  <a:cubicBezTo>
                    <a:pt x="51" y="62"/>
                    <a:pt x="51" y="62"/>
                    <a:pt x="51" y="62"/>
                  </a:cubicBezTo>
                  <a:close/>
                  <a:moveTo>
                    <a:pt x="61" y="68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8" y="100"/>
                    <a:pt x="59" y="100"/>
                    <a:pt x="61" y="100"/>
                  </a:cubicBezTo>
                  <a:cubicBezTo>
                    <a:pt x="61" y="68"/>
                    <a:pt x="61" y="68"/>
                    <a:pt x="61" y="68"/>
                  </a:cubicBezTo>
                  <a:close/>
                  <a:moveTo>
                    <a:pt x="71" y="72"/>
                  </a:moveTo>
                  <a:cubicBezTo>
                    <a:pt x="71" y="100"/>
                    <a:pt x="71" y="100"/>
                    <a:pt x="71" y="100"/>
                  </a:cubicBezTo>
                  <a:cubicBezTo>
                    <a:pt x="69" y="100"/>
                    <a:pt x="68" y="100"/>
                    <a:pt x="66" y="100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1" y="72"/>
                    <a:pt x="71" y="72"/>
                    <a:pt x="71" y="72"/>
                  </a:cubicBezTo>
                  <a:close/>
                  <a:moveTo>
                    <a:pt x="81" y="63"/>
                  </a:moveTo>
                  <a:cubicBezTo>
                    <a:pt x="76" y="67"/>
                    <a:pt x="76" y="67"/>
                    <a:pt x="76" y="67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8" y="100"/>
                    <a:pt x="79" y="100"/>
                    <a:pt x="81" y="100"/>
                  </a:cubicBezTo>
                  <a:cubicBezTo>
                    <a:pt x="81" y="63"/>
                    <a:pt x="81" y="63"/>
                    <a:pt x="81" y="63"/>
                  </a:cubicBezTo>
                  <a:close/>
                  <a:moveTo>
                    <a:pt x="91" y="54"/>
                  </a:moveTo>
                  <a:cubicBezTo>
                    <a:pt x="86" y="58"/>
                    <a:pt x="86" y="58"/>
                    <a:pt x="86" y="58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100"/>
                    <a:pt x="89" y="100"/>
                    <a:pt x="91" y="100"/>
                  </a:cubicBezTo>
                  <a:cubicBezTo>
                    <a:pt x="91" y="54"/>
                    <a:pt x="91" y="54"/>
                    <a:pt x="91" y="54"/>
                  </a:cubicBezTo>
                  <a:close/>
                  <a:moveTo>
                    <a:pt x="101" y="45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8" y="100"/>
                    <a:pt x="99" y="100"/>
                    <a:pt x="101" y="100"/>
                  </a:cubicBezTo>
                  <a:cubicBezTo>
                    <a:pt x="101" y="45"/>
                    <a:pt x="101" y="45"/>
                    <a:pt x="101" y="45"/>
                  </a:cubicBezTo>
                  <a:close/>
                  <a:moveTo>
                    <a:pt x="111" y="37"/>
                  </a:moveTo>
                  <a:cubicBezTo>
                    <a:pt x="106" y="41"/>
                    <a:pt x="106" y="41"/>
                    <a:pt x="106" y="41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11" y="100"/>
                    <a:pt x="111" y="100"/>
                    <a:pt x="111" y="100"/>
                  </a:cubicBezTo>
                  <a:lnTo>
                    <a:pt x="111" y="3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78211" y="4447383"/>
            <a:ext cx="381899" cy="305286"/>
            <a:chOff x="978211" y="4447383"/>
            <a:chExt cx="381899" cy="305286"/>
          </a:xfrm>
        </p:grpSpPr>
        <p:sp>
          <p:nvSpPr>
            <p:cNvPr id="31" name="TextBox 164"/>
            <p:cNvSpPr txBox="1">
              <a:spLocks noChangeArrowheads="1"/>
            </p:cNvSpPr>
            <p:nvPr/>
          </p:nvSpPr>
          <p:spPr bwMode="auto">
            <a:xfrm>
              <a:off x="978211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提案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1093001" y="4447383"/>
              <a:ext cx="135229" cy="105118"/>
            </a:xfrm>
            <a:custGeom>
              <a:avLst/>
              <a:gdLst>
                <a:gd name="T0" fmla="*/ 87 w 102"/>
                <a:gd name="T1" fmla="*/ 23 h 78"/>
                <a:gd name="T2" fmla="*/ 82 w 102"/>
                <a:gd name="T3" fmla="*/ 11 h 78"/>
                <a:gd name="T4" fmla="*/ 77 w 102"/>
                <a:gd name="T5" fmla="*/ 9 h 78"/>
                <a:gd name="T6" fmla="*/ 75 w 102"/>
                <a:gd name="T7" fmla="*/ 7 h 78"/>
                <a:gd name="T8" fmla="*/ 31 w 102"/>
                <a:gd name="T9" fmla="*/ 0 h 78"/>
                <a:gd name="T10" fmla="*/ 0 w 102"/>
                <a:gd name="T11" fmla="*/ 5 h 78"/>
                <a:gd name="T12" fmla="*/ 4 w 102"/>
                <a:gd name="T13" fmla="*/ 71 h 78"/>
                <a:gd name="T14" fmla="*/ 8 w 102"/>
                <a:gd name="T15" fmla="*/ 11 h 78"/>
                <a:gd name="T16" fmla="*/ 73 w 102"/>
                <a:gd name="T17" fmla="*/ 17 h 78"/>
                <a:gd name="T18" fmla="*/ 14 w 102"/>
                <a:gd name="T19" fmla="*/ 17 h 78"/>
                <a:gd name="T20" fmla="*/ 14 w 102"/>
                <a:gd name="T21" fmla="*/ 41 h 78"/>
                <a:gd name="T22" fmla="*/ 15 w 102"/>
                <a:gd name="T23" fmla="*/ 37 h 78"/>
                <a:gd name="T24" fmla="*/ 16 w 102"/>
                <a:gd name="T25" fmla="*/ 37 h 78"/>
                <a:gd name="T26" fmla="*/ 16 w 102"/>
                <a:gd name="T27" fmla="*/ 37 h 78"/>
                <a:gd name="T28" fmla="*/ 16 w 102"/>
                <a:gd name="T29" fmla="*/ 37 h 78"/>
                <a:gd name="T30" fmla="*/ 16 w 102"/>
                <a:gd name="T31" fmla="*/ 37 h 78"/>
                <a:gd name="T32" fmla="*/ 16 w 102"/>
                <a:gd name="T33" fmla="*/ 37 h 78"/>
                <a:gd name="T34" fmla="*/ 16 w 102"/>
                <a:gd name="T35" fmla="*/ 36 h 78"/>
                <a:gd name="T36" fmla="*/ 16 w 102"/>
                <a:gd name="T37" fmla="*/ 36 h 78"/>
                <a:gd name="T38" fmla="*/ 16 w 102"/>
                <a:gd name="T39" fmla="*/ 36 h 78"/>
                <a:gd name="T40" fmla="*/ 16 w 102"/>
                <a:gd name="T41" fmla="*/ 36 h 78"/>
                <a:gd name="T42" fmla="*/ 16 w 102"/>
                <a:gd name="T43" fmla="*/ 36 h 78"/>
                <a:gd name="T44" fmla="*/ 16 w 102"/>
                <a:gd name="T45" fmla="*/ 36 h 78"/>
                <a:gd name="T46" fmla="*/ 16 w 102"/>
                <a:gd name="T47" fmla="*/ 36 h 78"/>
                <a:gd name="T48" fmla="*/ 16 w 102"/>
                <a:gd name="T49" fmla="*/ 36 h 78"/>
                <a:gd name="T50" fmla="*/ 16 w 102"/>
                <a:gd name="T51" fmla="*/ 36 h 78"/>
                <a:gd name="T52" fmla="*/ 16 w 102"/>
                <a:gd name="T53" fmla="*/ 35 h 78"/>
                <a:gd name="T54" fmla="*/ 16 w 102"/>
                <a:gd name="T55" fmla="*/ 35 h 78"/>
                <a:gd name="T56" fmla="*/ 16 w 102"/>
                <a:gd name="T57" fmla="*/ 35 h 78"/>
                <a:gd name="T58" fmla="*/ 16 w 102"/>
                <a:gd name="T59" fmla="*/ 35 h 78"/>
                <a:gd name="T60" fmla="*/ 16 w 102"/>
                <a:gd name="T61" fmla="*/ 35 h 78"/>
                <a:gd name="T62" fmla="*/ 16 w 102"/>
                <a:gd name="T63" fmla="*/ 35 h 78"/>
                <a:gd name="T64" fmla="*/ 16 w 102"/>
                <a:gd name="T65" fmla="*/ 35 h 78"/>
                <a:gd name="T66" fmla="*/ 16 w 102"/>
                <a:gd name="T67" fmla="*/ 35 h 78"/>
                <a:gd name="T68" fmla="*/ 17 w 102"/>
                <a:gd name="T69" fmla="*/ 35 h 78"/>
                <a:gd name="T70" fmla="*/ 17 w 102"/>
                <a:gd name="T71" fmla="*/ 35 h 78"/>
                <a:gd name="T72" fmla="*/ 17 w 102"/>
                <a:gd name="T73" fmla="*/ 34 h 78"/>
                <a:gd name="T74" fmla="*/ 17 w 102"/>
                <a:gd name="T75" fmla="*/ 34 h 78"/>
                <a:gd name="T76" fmla="*/ 17 w 102"/>
                <a:gd name="T77" fmla="*/ 34 h 78"/>
                <a:gd name="T78" fmla="*/ 17 w 102"/>
                <a:gd name="T79" fmla="*/ 34 h 78"/>
                <a:gd name="T80" fmla="*/ 17 w 102"/>
                <a:gd name="T81" fmla="*/ 34 h 78"/>
                <a:gd name="T82" fmla="*/ 17 w 102"/>
                <a:gd name="T83" fmla="*/ 34 h 78"/>
                <a:gd name="T84" fmla="*/ 17 w 102"/>
                <a:gd name="T85" fmla="*/ 34 h 78"/>
                <a:gd name="T86" fmla="*/ 17 w 102"/>
                <a:gd name="T87" fmla="*/ 34 h 78"/>
                <a:gd name="T88" fmla="*/ 17 w 102"/>
                <a:gd name="T89" fmla="*/ 33 h 78"/>
                <a:gd name="T90" fmla="*/ 17 w 102"/>
                <a:gd name="T91" fmla="*/ 33 h 78"/>
                <a:gd name="T92" fmla="*/ 17 w 102"/>
                <a:gd name="T93" fmla="*/ 33 h 78"/>
                <a:gd name="T94" fmla="*/ 17 w 102"/>
                <a:gd name="T95" fmla="*/ 33 h 78"/>
                <a:gd name="T96" fmla="*/ 17 w 102"/>
                <a:gd name="T97" fmla="*/ 33 h 78"/>
                <a:gd name="T98" fmla="*/ 18 w 102"/>
                <a:gd name="T99" fmla="*/ 33 h 78"/>
                <a:gd name="T100" fmla="*/ 18 w 102"/>
                <a:gd name="T101" fmla="*/ 33 h 78"/>
                <a:gd name="T102" fmla="*/ 18 w 102"/>
                <a:gd name="T103" fmla="*/ 33 h 78"/>
                <a:gd name="T104" fmla="*/ 18 w 102"/>
                <a:gd name="T105" fmla="*/ 33 h 78"/>
                <a:gd name="T106" fmla="*/ 18 w 102"/>
                <a:gd name="T107" fmla="*/ 33 h 78"/>
                <a:gd name="T108" fmla="*/ 18 w 102"/>
                <a:gd name="T109" fmla="*/ 32 h 78"/>
                <a:gd name="T110" fmla="*/ 80 w 102"/>
                <a:gd name="T111" fmla="*/ 21 h 78"/>
                <a:gd name="T112" fmla="*/ 82 w 102"/>
                <a:gd name="T113" fmla="*/ 24 h 78"/>
                <a:gd name="T114" fmla="*/ 88 w 102"/>
                <a:gd name="T115" fmla="*/ 78 h 78"/>
                <a:gd name="T116" fmla="*/ 21 w 102"/>
                <a:gd name="T117" fmla="*/ 39 h 78"/>
                <a:gd name="T118" fmla="*/ 33 w 102"/>
                <a:gd name="T119" fmla="*/ 30 h 78"/>
                <a:gd name="T120" fmla="*/ 99 w 102"/>
                <a:gd name="T121" fmla="*/ 30 h 78"/>
                <a:gd name="T122" fmla="*/ 102 w 102"/>
                <a:gd name="T123" fmla="*/ 35 h 78"/>
                <a:gd name="T124" fmla="*/ 88 w 102"/>
                <a:gd name="T1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" h="78">
                  <a:moveTo>
                    <a:pt x="87" y="24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2"/>
                    <a:pt x="84" y="11"/>
                    <a:pt x="82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7" y="24"/>
                    <a:pt x="87" y="24"/>
                    <a:pt x="87" y="24"/>
                  </a:cubicBezTo>
                  <a:close/>
                  <a:moveTo>
                    <a:pt x="88" y="7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6"/>
                    <a:pt x="24" y="34"/>
                    <a:pt x="26" y="32"/>
                  </a:cubicBezTo>
                  <a:cubicBezTo>
                    <a:pt x="28" y="31"/>
                    <a:pt x="31" y="30"/>
                    <a:pt x="33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30"/>
                    <a:pt x="99" y="30"/>
                  </a:cubicBezTo>
                  <a:cubicBezTo>
                    <a:pt x="100" y="30"/>
                    <a:pt x="101" y="31"/>
                    <a:pt x="101" y="32"/>
                  </a:cubicBezTo>
                  <a:cubicBezTo>
                    <a:pt x="102" y="32"/>
                    <a:pt x="102" y="33"/>
                    <a:pt x="102" y="35"/>
                  </a:cubicBezTo>
                  <a:cubicBezTo>
                    <a:pt x="102" y="36"/>
                    <a:pt x="102" y="36"/>
                    <a:pt x="102" y="37"/>
                  </a:cubicBezTo>
                  <a:lnTo>
                    <a:pt x="88" y="7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4045" y="4445094"/>
            <a:ext cx="381899" cy="307575"/>
            <a:chOff x="494045" y="4445094"/>
            <a:chExt cx="381899" cy="307575"/>
          </a:xfrm>
        </p:grpSpPr>
        <p:sp>
          <p:nvSpPr>
            <p:cNvPr id="32" name="TextBox 164"/>
            <p:cNvSpPr txBox="1">
              <a:spLocks noChangeArrowheads="1"/>
            </p:cNvSpPr>
            <p:nvPr/>
          </p:nvSpPr>
          <p:spPr bwMode="auto">
            <a:xfrm>
              <a:off x="494045" y="4568003"/>
              <a:ext cx="38189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>
                <a:defRPr sz="900" spc="169">
                  <a:solidFill>
                    <a:srgbClr val="C00000"/>
                  </a:solidFill>
                  <a:latin typeface="汉仪细圆简" panose="02010609000101010101" pitchFamily="49" charset="-122"/>
                  <a:ea typeface="汉仪细圆简" panose="02010609000101010101" pitchFamily="49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600" dirty="0">
                  <a:solidFill>
                    <a:prstClr val="white">
                      <a:lumMod val="50000"/>
                    </a:prstClr>
                  </a:solidFill>
                </a:rPr>
                <a:t>汇报</a:t>
              </a:r>
              <a:endParaRPr lang="zh-CN" altLang="en-US" sz="6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618592" y="4445094"/>
              <a:ext cx="125467" cy="118709"/>
            </a:xfrm>
            <a:custGeom>
              <a:avLst/>
              <a:gdLst>
                <a:gd name="T0" fmla="*/ 109 w 123"/>
                <a:gd name="T1" fmla="*/ 0 h 116"/>
                <a:gd name="T2" fmla="*/ 123 w 123"/>
                <a:gd name="T3" fmla="*/ 14 h 116"/>
                <a:gd name="T4" fmla="*/ 119 w 123"/>
                <a:gd name="T5" fmla="*/ 55 h 116"/>
                <a:gd name="T6" fmla="*/ 100 w 123"/>
                <a:gd name="T7" fmla="*/ 60 h 116"/>
                <a:gd name="T8" fmla="*/ 90 w 123"/>
                <a:gd name="T9" fmla="*/ 73 h 116"/>
                <a:gd name="T10" fmla="*/ 84 w 123"/>
                <a:gd name="T11" fmla="*/ 70 h 116"/>
                <a:gd name="T12" fmla="*/ 82 w 123"/>
                <a:gd name="T13" fmla="*/ 66 h 116"/>
                <a:gd name="T14" fmla="*/ 63 w 123"/>
                <a:gd name="T15" fmla="*/ 60 h 116"/>
                <a:gd name="T16" fmla="*/ 66 w 123"/>
                <a:gd name="T17" fmla="*/ 52 h 116"/>
                <a:gd name="T18" fmla="*/ 93 w 123"/>
                <a:gd name="T19" fmla="*/ 52 h 116"/>
                <a:gd name="T20" fmla="*/ 91 w 123"/>
                <a:gd name="T21" fmla="*/ 59 h 116"/>
                <a:gd name="T22" fmla="*/ 97 w 123"/>
                <a:gd name="T23" fmla="*/ 52 h 116"/>
                <a:gd name="T24" fmla="*/ 109 w 123"/>
                <a:gd name="T25" fmla="*/ 52 h 116"/>
                <a:gd name="T26" fmla="*/ 115 w 123"/>
                <a:gd name="T27" fmla="*/ 46 h 116"/>
                <a:gd name="T28" fmla="*/ 113 w 123"/>
                <a:gd name="T29" fmla="*/ 9 h 116"/>
                <a:gd name="T30" fmla="*/ 57 w 123"/>
                <a:gd name="T31" fmla="*/ 7 h 116"/>
                <a:gd name="T32" fmla="*/ 51 w 123"/>
                <a:gd name="T33" fmla="*/ 14 h 116"/>
                <a:gd name="T34" fmla="*/ 43 w 123"/>
                <a:gd name="T35" fmla="*/ 16 h 116"/>
                <a:gd name="T36" fmla="*/ 47 w 123"/>
                <a:gd name="T37" fmla="*/ 4 h 116"/>
                <a:gd name="T38" fmla="*/ 11 w 123"/>
                <a:gd name="T39" fmla="*/ 74 h 116"/>
                <a:gd name="T40" fmla="*/ 79 w 123"/>
                <a:gd name="T41" fmla="*/ 107 h 116"/>
                <a:gd name="T42" fmla="*/ 60 w 123"/>
                <a:gd name="T43" fmla="*/ 73 h 116"/>
                <a:gd name="T44" fmla="*/ 52 w 123"/>
                <a:gd name="T45" fmla="*/ 65 h 116"/>
                <a:gd name="T46" fmla="*/ 59 w 123"/>
                <a:gd name="T47" fmla="*/ 54 h 116"/>
                <a:gd name="T48" fmla="*/ 60 w 123"/>
                <a:gd name="T49" fmla="*/ 47 h 116"/>
                <a:gd name="T50" fmla="*/ 58 w 123"/>
                <a:gd name="T51" fmla="*/ 46 h 116"/>
                <a:gd name="T52" fmla="*/ 25 w 123"/>
                <a:gd name="T53" fmla="*/ 27 h 116"/>
                <a:gd name="T54" fmla="*/ 20 w 123"/>
                <a:gd name="T55" fmla="*/ 46 h 116"/>
                <a:gd name="T56" fmla="*/ 19 w 123"/>
                <a:gd name="T57" fmla="*/ 47 h 116"/>
                <a:gd name="T58" fmla="*/ 23 w 123"/>
                <a:gd name="T59" fmla="*/ 57 h 116"/>
                <a:gd name="T60" fmla="*/ 26 w 123"/>
                <a:gd name="T61" fmla="*/ 72 h 116"/>
                <a:gd name="T62" fmla="*/ 11 w 123"/>
                <a:gd name="T63" fmla="*/ 7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" h="116">
                  <a:moveTo>
                    <a:pt x="57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113" y="0"/>
                    <a:pt x="116" y="1"/>
                    <a:pt x="119" y="4"/>
                  </a:cubicBezTo>
                  <a:cubicBezTo>
                    <a:pt x="121" y="6"/>
                    <a:pt x="123" y="10"/>
                    <a:pt x="123" y="14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9"/>
                    <a:pt x="121" y="53"/>
                    <a:pt x="119" y="55"/>
                  </a:cubicBezTo>
                  <a:cubicBezTo>
                    <a:pt x="116" y="58"/>
                    <a:pt x="113" y="60"/>
                    <a:pt x="10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8"/>
                    <a:pt x="64" y="57"/>
                    <a:pt x="65" y="56"/>
                  </a:cubicBezTo>
                  <a:cubicBezTo>
                    <a:pt x="65" y="55"/>
                    <a:pt x="66" y="53"/>
                    <a:pt x="66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1" y="52"/>
                    <a:pt x="112" y="51"/>
                    <a:pt x="113" y="50"/>
                  </a:cubicBezTo>
                  <a:cubicBezTo>
                    <a:pt x="114" y="49"/>
                    <a:pt x="115" y="47"/>
                    <a:pt x="115" y="46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2"/>
                    <a:pt x="114" y="10"/>
                    <a:pt x="113" y="9"/>
                  </a:cubicBezTo>
                  <a:cubicBezTo>
                    <a:pt x="112" y="8"/>
                    <a:pt x="111" y="7"/>
                    <a:pt x="109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5" y="7"/>
                    <a:pt x="54" y="8"/>
                    <a:pt x="53" y="9"/>
                  </a:cubicBezTo>
                  <a:cubicBezTo>
                    <a:pt x="51" y="10"/>
                    <a:pt x="51" y="12"/>
                    <a:pt x="51" y="14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8" y="17"/>
                    <a:pt x="46" y="16"/>
                    <a:pt x="43" y="1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0"/>
                    <a:pt x="45" y="6"/>
                    <a:pt x="47" y="4"/>
                  </a:cubicBezTo>
                  <a:cubicBezTo>
                    <a:pt x="50" y="1"/>
                    <a:pt x="53" y="0"/>
                    <a:pt x="57" y="0"/>
                  </a:cubicBezTo>
                  <a:close/>
                  <a:moveTo>
                    <a:pt x="11" y="74"/>
                  </a:moveTo>
                  <a:cubicBezTo>
                    <a:pt x="2" y="82"/>
                    <a:pt x="0" y="98"/>
                    <a:pt x="0" y="107"/>
                  </a:cubicBezTo>
                  <a:cubicBezTo>
                    <a:pt x="9" y="116"/>
                    <a:pt x="67" y="115"/>
                    <a:pt x="79" y="107"/>
                  </a:cubicBezTo>
                  <a:cubicBezTo>
                    <a:pt x="80" y="96"/>
                    <a:pt x="75" y="80"/>
                    <a:pt x="68" y="73"/>
                  </a:cubicBezTo>
                  <a:cubicBezTo>
                    <a:pt x="65" y="73"/>
                    <a:pt x="63" y="73"/>
                    <a:pt x="60" y="73"/>
                  </a:cubicBezTo>
                  <a:cubicBezTo>
                    <a:pt x="58" y="73"/>
                    <a:pt x="56" y="73"/>
                    <a:pt x="55" y="72"/>
                  </a:cubicBezTo>
                  <a:cubicBezTo>
                    <a:pt x="53" y="71"/>
                    <a:pt x="52" y="68"/>
                    <a:pt x="52" y="65"/>
                  </a:cubicBezTo>
                  <a:cubicBezTo>
                    <a:pt x="54" y="63"/>
                    <a:pt x="55" y="60"/>
                    <a:pt x="56" y="57"/>
                  </a:cubicBezTo>
                  <a:cubicBezTo>
                    <a:pt x="57" y="56"/>
                    <a:pt x="58" y="55"/>
                    <a:pt x="59" y="54"/>
                  </a:cubicBezTo>
                  <a:cubicBezTo>
                    <a:pt x="60" y="52"/>
                    <a:pt x="60" y="50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9" y="46"/>
                    <a:pt x="59" y="46"/>
                    <a:pt x="58" y="46"/>
                  </a:cubicBezTo>
                  <a:cubicBezTo>
                    <a:pt x="60" y="36"/>
                    <a:pt x="58" y="30"/>
                    <a:pt x="53" y="26"/>
                  </a:cubicBezTo>
                  <a:cubicBezTo>
                    <a:pt x="46" y="21"/>
                    <a:pt x="32" y="21"/>
                    <a:pt x="25" y="27"/>
                  </a:cubicBezTo>
                  <a:cubicBezTo>
                    <a:pt x="20" y="30"/>
                    <a:pt x="19" y="35"/>
                    <a:pt x="21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50"/>
                    <a:pt x="20" y="52"/>
                    <a:pt x="20" y="54"/>
                  </a:cubicBezTo>
                  <a:cubicBezTo>
                    <a:pt x="21" y="55"/>
                    <a:pt x="22" y="56"/>
                    <a:pt x="23" y="57"/>
                  </a:cubicBezTo>
                  <a:cubicBezTo>
                    <a:pt x="24" y="60"/>
                    <a:pt x="26" y="63"/>
                    <a:pt x="28" y="65"/>
                  </a:cubicBezTo>
                  <a:cubicBezTo>
                    <a:pt x="28" y="68"/>
                    <a:pt x="27" y="70"/>
                    <a:pt x="26" y="72"/>
                  </a:cubicBezTo>
                  <a:cubicBezTo>
                    <a:pt x="24" y="73"/>
                    <a:pt x="22" y="74"/>
                    <a:pt x="20" y="74"/>
                  </a:cubicBezTo>
                  <a:cubicBezTo>
                    <a:pt x="17" y="74"/>
                    <a:pt x="14" y="74"/>
                    <a:pt x="11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小星星星星星星星\Z环保类\shutterstock_61030468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5" b="5637"/>
          <a:stretch>
            <a:fillRect/>
          </a:stretch>
        </p:blipFill>
        <p:spPr bwMode="auto">
          <a:xfrm>
            <a:off x="5436096" y="2787774"/>
            <a:ext cx="2945510" cy="138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4" b="9815"/>
          <a:stretch>
            <a:fillRect/>
          </a:stretch>
        </p:blipFill>
        <p:spPr bwMode="auto">
          <a:xfrm>
            <a:off x="5436096" y="1155824"/>
            <a:ext cx="2945510" cy="13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39552" y="1370994"/>
            <a:ext cx="7842054" cy="1324590"/>
            <a:chOff x="539552" y="1448884"/>
            <a:chExt cx="7842054" cy="1324590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611560" y="2773474"/>
              <a:ext cx="777004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39552" y="1756745"/>
              <a:ext cx="4300497" cy="5702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02650" y="1448884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41983" y="2972753"/>
            <a:ext cx="4372505" cy="884989"/>
            <a:chOff x="541983" y="3050643"/>
            <a:chExt cx="4372505" cy="884989"/>
          </a:xfrm>
        </p:grpSpPr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541983" y="3365348"/>
              <a:ext cx="4372505" cy="5702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575367" y="3050643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56948" y="983302"/>
            <a:ext cx="3143036" cy="400110"/>
            <a:chOff x="248370" y="1081995"/>
            <a:chExt cx="3143036" cy="400110"/>
          </a:xfrm>
        </p:grpSpPr>
        <p:sp>
          <p:nvSpPr>
            <p:cNvPr id="10" name="矩形 9"/>
            <p:cNvSpPr/>
            <p:nvPr/>
          </p:nvSpPr>
          <p:spPr bwMode="auto">
            <a:xfrm>
              <a:off x="248370" y="1081995"/>
              <a:ext cx="1364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000" spc="3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公司概况</a:t>
              </a:r>
              <a:endParaRPr lang="zh-CN" altLang="en-US" sz="20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1485290" y="1205106"/>
              <a:ext cx="190611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COMPANY PROFILE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3308550" y="1296850"/>
            <a:ext cx="51845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3" t="14901" r="3537" b="-13004"/>
          <a:stretch>
            <a:fillRect/>
          </a:stretch>
        </p:blipFill>
        <p:spPr>
          <a:xfrm>
            <a:off x="572246" y="1506523"/>
            <a:ext cx="4523016" cy="3387570"/>
          </a:xfrm>
          <a:prstGeom prst="rect">
            <a:avLst/>
          </a:prstGeom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324774" y="1383412"/>
            <a:ext cx="3168352" cy="136191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5324774" y="2989069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0" y="2410668"/>
            <a:ext cx="9134475" cy="7938"/>
            <a:chOff x="25631" y="2735581"/>
            <a:chExt cx="9132657" cy="7713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5631" y="2743294"/>
              <a:ext cx="10808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545709" y="2735581"/>
              <a:ext cx="1612579" cy="771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777660" y="2743294"/>
              <a:ext cx="156655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319112" y="2743294"/>
              <a:ext cx="128720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空心弧 13"/>
          <p:cNvSpPr/>
          <p:nvPr/>
        </p:nvSpPr>
        <p:spPr>
          <a:xfrm>
            <a:off x="827088" y="1591518"/>
            <a:ext cx="1730375" cy="1658938"/>
          </a:xfrm>
          <a:prstGeom prst="blockArc">
            <a:avLst>
              <a:gd name="adj1" fmla="val 10800000"/>
              <a:gd name="adj2" fmla="val 0"/>
              <a:gd name="adj3" fmla="val 1619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空心弧 14"/>
          <p:cNvSpPr/>
          <p:nvPr/>
        </p:nvSpPr>
        <p:spPr>
          <a:xfrm>
            <a:off x="3108325" y="1408956"/>
            <a:ext cx="2111375" cy="2024062"/>
          </a:xfrm>
          <a:prstGeom prst="blockArc">
            <a:avLst>
              <a:gd name="adj1" fmla="val 10820313"/>
              <a:gd name="adj2" fmla="val 21581297"/>
              <a:gd name="adj3" fmla="val 2235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空心弧 15"/>
          <p:cNvSpPr/>
          <p:nvPr/>
        </p:nvSpPr>
        <p:spPr>
          <a:xfrm>
            <a:off x="5710238" y="1275606"/>
            <a:ext cx="2390775" cy="2292350"/>
          </a:xfrm>
          <a:prstGeom prst="blockArc">
            <a:avLst>
              <a:gd name="adj1" fmla="val 10816496"/>
              <a:gd name="adj2" fmla="val 21599452"/>
              <a:gd name="adj3" fmla="val 255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173163" y="1921718"/>
            <a:ext cx="1039812" cy="996950"/>
            <a:chOff x="1172823" y="2226393"/>
            <a:chExt cx="1039738" cy="1039738"/>
          </a:xfrm>
        </p:grpSpPr>
        <p:sp>
          <p:nvSpPr>
            <p:cNvPr id="18" name="椭圆 17"/>
            <p:cNvSpPr/>
            <p:nvPr/>
          </p:nvSpPr>
          <p:spPr>
            <a:xfrm>
              <a:off x="1172823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240977" y="2437342"/>
              <a:ext cx="904351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20%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3644900" y="1921718"/>
            <a:ext cx="1039813" cy="996950"/>
            <a:chOff x="3644595" y="2226393"/>
            <a:chExt cx="1039738" cy="1039738"/>
          </a:xfrm>
        </p:grpSpPr>
        <p:sp>
          <p:nvSpPr>
            <p:cNvPr id="21" name="椭圆 20"/>
            <p:cNvSpPr/>
            <p:nvPr/>
          </p:nvSpPr>
          <p:spPr>
            <a:xfrm>
              <a:off x="364459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3709345" y="2448445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30%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384925" y="1921718"/>
            <a:ext cx="1039813" cy="996950"/>
            <a:chOff x="6385215" y="2226393"/>
            <a:chExt cx="1039738" cy="1039738"/>
          </a:xfrm>
        </p:grpSpPr>
        <p:sp>
          <p:nvSpPr>
            <p:cNvPr id="24" name="椭圆 23"/>
            <p:cNvSpPr/>
            <p:nvPr/>
          </p:nvSpPr>
          <p:spPr>
            <a:xfrm>
              <a:off x="6385215" y="2226393"/>
              <a:ext cx="1039738" cy="10397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19"/>
            <p:cNvSpPr txBox="1"/>
            <p:nvPr/>
          </p:nvSpPr>
          <p:spPr>
            <a:xfrm>
              <a:off x="6488396" y="2459222"/>
              <a:ext cx="904350" cy="545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</a:rPr>
                <a:t>50%</a:t>
              </a:r>
              <a:endParaRPr lang="zh-CN" altLang="en-US" sz="2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1138237" y="3025032"/>
            <a:ext cx="1512887" cy="1140280"/>
            <a:chOff x="1138911" y="3400673"/>
            <a:chExt cx="1512168" cy="1191869"/>
          </a:xfrm>
        </p:grpSpPr>
        <p:grpSp>
          <p:nvGrpSpPr>
            <p:cNvPr id="27" name="组合 80"/>
            <p:cNvGrpSpPr/>
            <p:nvPr/>
          </p:nvGrpSpPr>
          <p:grpSpPr bwMode="auto">
            <a:xfrm>
              <a:off x="1138911" y="3710964"/>
              <a:ext cx="1512168" cy="881578"/>
              <a:chOff x="1138911" y="3494062"/>
              <a:chExt cx="1512168" cy="881578"/>
            </a:xfrm>
          </p:grpSpPr>
          <p:sp>
            <p:nvSpPr>
              <p:cNvPr id="29" name="TextBox 23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78580" y="3814310"/>
                <a:ext cx="986162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" name="组合 19"/>
              <p:cNvGrpSpPr/>
              <p:nvPr/>
            </p:nvGrpSpPr>
            <p:grpSpPr bwMode="auto">
              <a:xfrm>
                <a:off x="1138911" y="3865751"/>
                <a:ext cx="1512168" cy="509889"/>
                <a:chOff x="1454218" y="3743566"/>
                <a:chExt cx="1512168" cy="509889"/>
              </a:xfrm>
            </p:grpSpPr>
            <p:sp>
              <p:nvSpPr>
                <p:cNvPr id="32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54218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3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54218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28" name="虚尾箭头 27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3630612" y="3025032"/>
            <a:ext cx="1524791" cy="1140280"/>
            <a:chOff x="1138911" y="3400673"/>
            <a:chExt cx="1524067" cy="1191869"/>
          </a:xfrm>
        </p:grpSpPr>
        <p:grpSp>
          <p:nvGrpSpPr>
            <p:cNvPr id="35" name="组合 85"/>
            <p:cNvGrpSpPr/>
            <p:nvPr/>
          </p:nvGrpSpPr>
          <p:grpSpPr bwMode="auto">
            <a:xfrm>
              <a:off x="1138911" y="3710964"/>
              <a:ext cx="1524067" cy="881578"/>
              <a:chOff x="1138911" y="3494062"/>
              <a:chExt cx="1524067" cy="881578"/>
            </a:xfrm>
          </p:grpSpPr>
          <p:sp>
            <p:nvSpPr>
              <p:cNvPr id="37" name="TextBox 31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模版业务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179697" y="3814310"/>
                <a:ext cx="985839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组合 89"/>
              <p:cNvGrpSpPr/>
              <p:nvPr/>
            </p:nvGrpSpPr>
            <p:grpSpPr bwMode="auto">
              <a:xfrm>
                <a:off x="1150810" y="3865751"/>
                <a:ext cx="1512168" cy="509889"/>
                <a:chOff x="1466117" y="3743566"/>
                <a:chExt cx="1512168" cy="509889"/>
              </a:xfrm>
            </p:grpSpPr>
            <p:sp>
              <p:nvSpPr>
                <p:cNvPr id="40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6117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1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6117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36" name="虚尾箭头 35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6370637" y="3025032"/>
            <a:ext cx="1527174" cy="1140280"/>
            <a:chOff x="1138911" y="3400673"/>
            <a:chExt cx="1526449" cy="1191869"/>
          </a:xfrm>
        </p:grpSpPr>
        <p:grpSp>
          <p:nvGrpSpPr>
            <p:cNvPr id="43" name="组合 93"/>
            <p:cNvGrpSpPr/>
            <p:nvPr/>
          </p:nvGrpSpPr>
          <p:grpSpPr bwMode="auto">
            <a:xfrm>
              <a:off x="1138911" y="3710964"/>
              <a:ext cx="1526449" cy="881578"/>
              <a:chOff x="1138911" y="3494062"/>
              <a:chExt cx="1526449" cy="881578"/>
            </a:xfrm>
          </p:grpSpPr>
          <p:sp>
            <p:nvSpPr>
              <p:cNvPr id="45" name="TextBox 39"/>
              <p:cNvSpPr txBox="1"/>
              <p:nvPr/>
            </p:nvSpPr>
            <p:spPr>
              <a:xfrm>
                <a:off x="1138911" y="3494062"/>
                <a:ext cx="1067879" cy="3534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spc="12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设计业务</a:t>
                </a:r>
                <a:endParaRPr lang="zh-CN" altLang="en-US" sz="1600" b="1" spc="12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173820" y="3814310"/>
                <a:ext cx="986497" cy="477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组合 97"/>
              <p:cNvGrpSpPr/>
              <p:nvPr/>
            </p:nvGrpSpPr>
            <p:grpSpPr bwMode="auto">
              <a:xfrm>
                <a:off x="1153192" y="3865751"/>
                <a:ext cx="1512168" cy="509889"/>
                <a:chOff x="1468499" y="3743566"/>
                <a:chExt cx="1512168" cy="509889"/>
              </a:xfrm>
            </p:grpSpPr>
            <p:sp>
              <p:nvSpPr>
                <p:cNvPr id="48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8499" y="3743566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49" name="TextBox 11"/>
                <p:cNvSpPr txBox="1">
                  <a:spLocks noChangeArrowheads="1"/>
                </p:cNvSpPr>
                <p:nvPr/>
              </p:nvSpPr>
              <p:spPr bwMode="auto">
                <a:xfrm flipH="1">
                  <a:off x="1468499" y="3922773"/>
                  <a:ext cx="1512168" cy="330682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50000"/>
                    </a:lnSpc>
                    <a:defRPr sz="11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添加文本内容    </a:t>
                  </a:r>
                  <a:endParaRPr lang="en-US" altLang="zh-CN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44" name="虚尾箭头 43"/>
            <p:cNvSpPr/>
            <p:nvPr/>
          </p:nvSpPr>
          <p:spPr>
            <a:xfrm rot="16200000" flipV="1">
              <a:off x="1585737" y="3387028"/>
              <a:ext cx="174228" cy="201517"/>
            </a:xfrm>
            <a:prstGeom prst="striped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25" b="11202"/>
          <a:stretch>
            <a:fillRect/>
          </a:stretch>
        </p:blipFill>
        <p:spPr>
          <a:xfrm>
            <a:off x="549030" y="1491630"/>
            <a:ext cx="3603624" cy="273630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355976" y="1447702"/>
            <a:ext cx="4249738" cy="2818587"/>
            <a:chOff x="179512" y="957094"/>
            <a:chExt cx="4249738" cy="2818587"/>
          </a:xfrm>
        </p:grpSpPr>
        <p:sp>
          <p:nvSpPr>
            <p:cNvPr id="13" name="Freeform 5"/>
            <p:cNvSpPr/>
            <p:nvPr/>
          </p:nvSpPr>
          <p:spPr bwMode="auto">
            <a:xfrm>
              <a:off x="1800350" y="2082631"/>
              <a:ext cx="976312" cy="1370013"/>
            </a:xfrm>
            <a:custGeom>
              <a:avLst/>
              <a:gdLst>
                <a:gd name="T0" fmla="*/ 307 w 615"/>
                <a:gd name="T1" fmla="*/ 0 h 863"/>
                <a:gd name="T2" fmla="*/ 461 w 615"/>
                <a:gd name="T3" fmla="*/ 435 h 863"/>
                <a:gd name="T4" fmla="*/ 615 w 615"/>
                <a:gd name="T5" fmla="*/ 863 h 863"/>
                <a:gd name="T6" fmla="*/ 307 w 615"/>
                <a:gd name="T7" fmla="*/ 863 h 863"/>
                <a:gd name="T8" fmla="*/ 0 w 615"/>
                <a:gd name="T9" fmla="*/ 863 h 863"/>
                <a:gd name="T10" fmla="*/ 154 w 615"/>
                <a:gd name="T11" fmla="*/ 435 h 863"/>
                <a:gd name="T12" fmla="*/ 307 w 615"/>
                <a:gd name="T13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973262" y="2804944"/>
              <a:ext cx="976313" cy="647700"/>
            </a:xfrm>
            <a:custGeom>
              <a:avLst/>
              <a:gdLst>
                <a:gd name="T0" fmla="*/ 776208523 w 615"/>
                <a:gd name="T1" fmla="*/ 0 h 408"/>
                <a:gd name="T2" fmla="*/ 1161793420 w 615"/>
                <a:gd name="T3" fmla="*/ 506552200 h 408"/>
                <a:gd name="T4" fmla="*/ 1549897681 w 615"/>
                <a:gd name="T5" fmla="*/ 1028223750 h 408"/>
                <a:gd name="T6" fmla="*/ 776208523 w 615"/>
                <a:gd name="T7" fmla="*/ 1028223750 h 408"/>
                <a:gd name="T8" fmla="*/ 0 w 615"/>
                <a:gd name="T9" fmla="*/ 1028223750 h 408"/>
                <a:gd name="T10" fmla="*/ 388104261 w 615"/>
                <a:gd name="T11" fmla="*/ 506552200 h 408"/>
                <a:gd name="T12" fmla="*/ 776208523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79512" y="3282781"/>
              <a:ext cx="974725" cy="169863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2627437" y="1285706"/>
              <a:ext cx="974725" cy="2166938"/>
            </a:xfrm>
            <a:custGeom>
              <a:avLst/>
              <a:gdLst>
                <a:gd name="T0" fmla="*/ 773688763 w 614"/>
                <a:gd name="T1" fmla="*/ 0 h 1365"/>
                <a:gd name="T2" fmla="*/ 1161792825 w 614"/>
                <a:gd name="T3" fmla="*/ 1718746959 h 1365"/>
                <a:gd name="T4" fmla="*/ 1547375938 w 614"/>
                <a:gd name="T5" fmla="*/ 2147483647 h 1365"/>
                <a:gd name="T6" fmla="*/ 773688763 w 614"/>
                <a:gd name="T7" fmla="*/ 2147483647 h 1365"/>
                <a:gd name="T8" fmla="*/ 0 w 614"/>
                <a:gd name="T9" fmla="*/ 2147483647 h 1365"/>
                <a:gd name="T10" fmla="*/ 388104063 w 614"/>
                <a:gd name="T11" fmla="*/ 1718746959 h 1365"/>
                <a:gd name="T12" fmla="*/ 773688763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454525" y="2442994"/>
              <a:ext cx="974725" cy="1009650"/>
            </a:xfrm>
            <a:custGeom>
              <a:avLst/>
              <a:gdLst>
                <a:gd name="T0" fmla="*/ 307 w 614"/>
                <a:gd name="T1" fmla="*/ 0 h 636"/>
                <a:gd name="T2" fmla="*/ 461 w 614"/>
                <a:gd name="T3" fmla="*/ 321 h 636"/>
                <a:gd name="T4" fmla="*/ 614 w 614"/>
                <a:gd name="T5" fmla="*/ 636 h 636"/>
                <a:gd name="T6" fmla="*/ 307 w 614"/>
                <a:gd name="T7" fmla="*/ 636 h 636"/>
                <a:gd name="T8" fmla="*/ 0 w 614"/>
                <a:gd name="T9" fmla="*/ 636 h 636"/>
                <a:gd name="T10" fmla="*/ 154 w 614"/>
                <a:gd name="T11" fmla="*/ 321 h 636"/>
                <a:gd name="T12" fmla="*/ 307 w 614"/>
                <a:gd name="T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94E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39862" y="29017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5512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1135450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1922587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spc="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标题</a:t>
              </a:r>
              <a:endParaRPr lang="zh-CN" altLang="en-US" sz="12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2789625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45287" y="3498682"/>
              <a:ext cx="569387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标题</a:t>
              </a:r>
              <a:endPara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1224087" y="2468394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036887" y="167623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2878262" y="957094"/>
              <a:ext cx="617538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719637" y="2088981"/>
              <a:ext cx="4730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467544" y="1086690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计划指标</a:t>
            </a:r>
            <a:endParaRPr lang="en-US" altLang="zh-CN" sz="1600" spc="300" dirty="0">
              <a:solidFill>
                <a:srgbClr val="BA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78254" y="843558"/>
            <a:ext cx="6985750" cy="3649121"/>
            <a:chOff x="1403350" y="2276475"/>
            <a:chExt cx="7416800" cy="3897371"/>
          </a:xfrm>
          <a:solidFill>
            <a:schemeClr val="bg1">
              <a:lumMod val="65000"/>
            </a:schemeClr>
          </a:solidFill>
        </p:grpSpPr>
        <p:sp>
          <p:nvSpPr>
            <p:cNvPr id="10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8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9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0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1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2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 bwMode="auto">
          <a:xfrm>
            <a:off x="5608613" y="1629249"/>
            <a:ext cx="1243013" cy="576263"/>
            <a:chOff x="5661164" y="2917327"/>
            <a:chExt cx="1242772" cy="577063"/>
          </a:xfrm>
        </p:grpSpPr>
        <p:sp>
          <p:nvSpPr>
            <p:cNvPr id="274" name="椭圆 273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6" name="组合 275"/>
          <p:cNvGrpSpPr/>
          <p:nvPr/>
        </p:nvGrpSpPr>
        <p:grpSpPr bwMode="auto">
          <a:xfrm>
            <a:off x="6092801" y="1372074"/>
            <a:ext cx="846137" cy="857250"/>
            <a:chOff x="6144869" y="2660444"/>
            <a:chExt cx="846557" cy="856837"/>
          </a:xfrm>
        </p:grpSpPr>
        <p:sp>
          <p:nvSpPr>
            <p:cNvPr id="277" name="椭圆 276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 bwMode="auto">
          <a:xfrm>
            <a:off x="1763688" y="1086324"/>
            <a:ext cx="5121275" cy="1219200"/>
            <a:chOff x="1816441" y="2375233"/>
            <a:chExt cx="5121308" cy="1219597"/>
          </a:xfrm>
        </p:grpSpPr>
        <p:sp>
          <p:nvSpPr>
            <p:cNvPr id="280" name="椭圆 279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2" name="组合 281"/>
          <p:cNvGrpSpPr/>
          <p:nvPr/>
        </p:nvGrpSpPr>
        <p:grpSpPr bwMode="auto">
          <a:xfrm>
            <a:off x="2914626" y="2329337"/>
            <a:ext cx="3956050" cy="1682750"/>
            <a:chOff x="2966692" y="3617511"/>
            <a:chExt cx="3956455" cy="1683903"/>
          </a:xfrm>
        </p:grpSpPr>
        <p:sp>
          <p:nvSpPr>
            <p:cNvPr id="283" name="椭圆 282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5" name="椭圆 284"/>
          <p:cNvSpPr/>
          <p:nvPr/>
        </p:nvSpPr>
        <p:spPr>
          <a:xfrm>
            <a:off x="6770663" y="2170587"/>
            <a:ext cx="223838" cy="22383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86" name="组合 285"/>
          <p:cNvGrpSpPr/>
          <p:nvPr/>
        </p:nvGrpSpPr>
        <p:grpSpPr bwMode="auto">
          <a:xfrm>
            <a:off x="6924651" y="2457924"/>
            <a:ext cx="1572860" cy="977900"/>
            <a:chOff x="6976757" y="3632617"/>
            <a:chExt cx="1573919" cy="978726"/>
          </a:xfrm>
        </p:grpSpPr>
        <p:sp>
          <p:nvSpPr>
            <p:cNvPr id="287" name="直角三角形 275"/>
            <p:cNvSpPr/>
            <p:nvPr/>
          </p:nvSpPr>
          <p:spPr>
            <a:xfrm>
              <a:off x="6976757" y="3632617"/>
              <a:ext cx="1499609" cy="978726"/>
            </a:xfrm>
            <a:custGeom>
              <a:avLst/>
              <a:gdLst/>
              <a:ahLst/>
              <a:cxnLst/>
              <a:rect l="l" t="t" r="r" b="b"/>
              <a:pathLst>
                <a:path w="1499609" h="675337">
                  <a:moveTo>
                    <a:pt x="0" y="0"/>
                  </a:moveTo>
                  <a:lnTo>
                    <a:pt x="145685" y="165618"/>
                  </a:lnTo>
                  <a:lnTo>
                    <a:pt x="1414654" y="165618"/>
                  </a:lnTo>
                  <a:cubicBezTo>
                    <a:pt x="1461573" y="165618"/>
                    <a:pt x="1499609" y="203654"/>
                    <a:pt x="1499609" y="250573"/>
                  </a:cubicBezTo>
                  <a:lnTo>
                    <a:pt x="1499609" y="675337"/>
                  </a:lnTo>
                  <a:lnTo>
                    <a:pt x="84955" y="675337"/>
                  </a:lnTo>
                  <a:cubicBezTo>
                    <a:pt x="38036" y="675337"/>
                    <a:pt x="0" y="637301"/>
                    <a:pt x="0" y="590382"/>
                  </a:cubicBezTo>
                  <a:lnTo>
                    <a:pt x="0" y="331536"/>
                  </a:lnTo>
                  <a:lnTo>
                    <a:pt x="0" y="165618"/>
                  </a:lnTo>
                  <a:close/>
                </a:path>
              </a:pathLst>
            </a:custGeom>
            <a:solidFill>
              <a:srgbClr val="C0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8" name="TextBox 287"/>
            <p:cNvSpPr txBox="1">
              <a:spLocks noChangeArrowheads="1"/>
            </p:cNvSpPr>
            <p:nvPr/>
          </p:nvSpPr>
          <p:spPr bwMode="auto">
            <a:xfrm>
              <a:off x="7239070" y="3943899"/>
              <a:ext cx="1311606" cy="600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white"/>
                  </a:solidFill>
                </a:rPr>
                <a:t>点击添加文本</a:t>
              </a:r>
              <a:endParaRPr lang="en-US" altLang="zh-CN" dirty="0">
                <a:solidFill>
                  <a:prstClr val="white"/>
                </a:solidFill>
              </a:endParaRPr>
            </a:p>
            <a:p>
              <a:r>
                <a:rPr lang="zh-CN" altLang="en-US" dirty="0">
                  <a:solidFill>
                    <a:prstClr val="white"/>
                  </a:solidFill>
                </a:rPr>
                <a:t>点击添加文本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195075" y="1059582"/>
            <a:ext cx="3168352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2534" y="2877413"/>
            <a:ext cx="4225489" cy="1188839"/>
            <a:chOff x="156529" y="3854778"/>
            <a:chExt cx="4225489" cy="1188839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56529" y="4189537"/>
              <a:ext cx="4225489" cy="854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 sz="1100" spc="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上海锐普广告有限公司是中国第一家精品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设计机构。拥有国内顶尖的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设计团队，坚持精益求精。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56529" y="3854778"/>
              <a:ext cx="15224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6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3568" y="1131590"/>
            <a:ext cx="7776863" cy="2934662"/>
            <a:chOff x="683568" y="1131590"/>
            <a:chExt cx="7776863" cy="29346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14" b="13000"/>
            <a:stretch>
              <a:fillRect/>
            </a:stretch>
          </p:blipFill>
          <p:spPr>
            <a:xfrm>
              <a:off x="683568" y="1131590"/>
              <a:ext cx="4392488" cy="144016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076056" y="2571750"/>
              <a:ext cx="3384375" cy="1494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3569" y="1073453"/>
            <a:ext cx="7776862" cy="3010465"/>
            <a:chOff x="683569" y="1073453"/>
            <a:chExt cx="7776862" cy="301046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74" b="23405"/>
            <a:stretch>
              <a:fillRect/>
            </a:stretch>
          </p:blipFill>
          <p:spPr>
            <a:xfrm>
              <a:off x="5076056" y="2571750"/>
              <a:ext cx="3384375" cy="1512168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83569" y="1073453"/>
              <a:ext cx="4382516" cy="14945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2788554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03.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2787774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03.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2938649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5"/>
          <p:cNvSpPr/>
          <p:nvPr/>
        </p:nvSpPr>
        <p:spPr bwMode="auto">
          <a:xfrm>
            <a:off x="5216979" y="2015363"/>
            <a:ext cx="660032" cy="1346470"/>
          </a:xfrm>
          <a:custGeom>
            <a:avLst/>
            <a:gdLst>
              <a:gd name="T0" fmla="*/ 2147483647 w 100"/>
              <a:gd name="T1" fmla="*/ 2147483647 h 204"/>
              <a:gd name="T2" fmla="*/ 0 w 100"/>
              <a:gd name="T3" fmla="*/ 2147483647 h 204"/>
              <a:gd name="T4" fmla="*/ 2147483647 w 100"/>
              <a:gd name="T5" fmla="*/ 2147483647 h 204"/>
              <a:gd name="T6" fmla="*/ 2147483647 w 100"/>
              <a:gd name="T7" fmla="*/ 2147483647 h 204"/>
              <a:gd name="T8" fmla="*/ 2147483647 w 100"/>
              <a:gd name="T9" fmla="*/ 2147483647 h 204"/>
              <a:gd name="T10" fmla="*/ 2147483647 w 100"/>
              <a:gd name="T11" fmla="*/ 2147483647 h 204"/>
              <a:gd name="T12" fmla="*/ 2147483647 w 100"/>
              <a:gd name="T13" fmla="*/ 2147483647 h 204"/>
              <a:gd name="T14" fmla="*/ 2147483647 w 100"/>
              <a:gd name="T15" fmla="*/ 0 h 204"/>
              <a:gd name="T16" fmla="*/ 2147483647 w 100"/>
              <a:gd name="T17" fmla="*/ 2147483647 h 2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04">
                <a:moveTo>
                  <a:pt x="24" y="85"/>
                </a:moveTo>
                <a:cubicBezTo>
                  <a:pt x="0" y="103"/>
                  <a:pt x="0" y="103"/>
                  <a:pt x="0" y="103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8" y="153"/>
                  <a:pt x="41" y="181"/>
                  <a:pt x="61" y="204"/>
                </a:cubicBezTo>
                <a:cubicBezTo>
                  <a:pt x="97" y="167"/>
                  <a:pt x="97" y="167"/>
                  <a:pt x="97" y="167"/>
                </a:cubicBezTo>
                <a:cubicBezTo>
                  <a:pt x="83" y="150"/>
                  <a:pt x="74" y="128"/>
                  <a:pt x="74" y="103"/>
                </a:cubicBezTo>
                <a:cubicBezTo>
                  <a:pt x="74" y="78"/>
                  <a:pt x="84" y="54"/>
                  <a:pt x="100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42" y="23"/>
                  <a:pt x="28" y="53"/>
                  <a:pt x="24" y="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Freeform 56"/>
          <p:cNvSpPr/>
          <p:nvPr/>
        </p:nvSpPr>
        <p:spPr bwMode="auto">
          <a:xfrm>
            <a:off x="5659942" y="3157127"/>
            <a:ext cx="1378302" cy="660000"/>
          </a:xfrm>
          <a:custGeom>
            <a:avLst/>
            <a:gdLst>
              <a:gd name="T0" fmla="*/ 2147483647 w 209"/>
              <a:gd name="T1" fmla="*/ 0 h 100"/>
              <a:gd name="T2" fmla="*/ 0 w 209"/>
              <a:gd name="T3" fmla="*/ 2147483647 h 100"/>
              <a:gd name="T4" fmla="*/ 2147483647 w 209"/>
              <a:gd name="T5" fmla="*/ 2147483647 h 100"/>
              <a:gd name="T6" fmla="*/ 2147483647 w 209"/>
              <a:gd name="T7" fmla="*/ 2147483647 h 100"/>
              <a:gd name="T8" fmla="*/ 2147483647 w 209"/>
              <a:gd name="T9" fmla="*/ 2147483647 h 100"/>
              <a:gd name="T10" fmla="*/ 2147483647 w 209"/>
              <a:gd name="T11" fmla="*/ 2147483647 h 100"/>
              <a:gd name="T12" fmla="*/ 2147483647 w 209"/>
              <a:gd name="T13" fmla="*/ 2147483647 h 100"/>
              <a:gd name="T14" fmla="*/ 2147483647 w 209"/>
              <a:gd name="T15" fmla="*/ 2147483647 h 100"/>
              <a:gd name="T16" fmla="*/ 2147483647 w 209"/>
              <a:gd name="T17" fmla="*/ 0 h 1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09" h="100">
                <a:moveTo>
                  <a:pt x="36" y="0"/>
                </a:moveTo>
                <a:cubicBezTo>
                  <a:pt x="0" y="36"/>
                  <a:pt x="0" y="36"/>
                  <a:pt x="0" y="36"/>
                </a:cubicBezTo>
                <a:cubicBezTo>
                  <a:pt x="23" y="60"/>
                  <a:pt x="54" y="76"/>
                  <a:pt x="89" y="8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54" y="77"/>
                  <a:pt x="185" y="62"/>
                  <a:pt x="209" y="40"/>
                </a:cubicBezTo>
                <a:cubicBezTo>
                  <a:pt x="173" y="4"/>
                  <a:pt x="173" y="4"/>
                  <a:pt x="173" y="4"/>
                </a:cubicBezTo>
                <a:cubicBezTo>
                  <a:pt x="155" y="20"/>
                  <a:pt x="132" y="30"/>
                  <a:pt x="106" y="30"/>
                </a:cubicBezTo>
                <a:cubicBezTo>
                  <a:pt x="79" y="30"/>
                  <a:pt x="54" y="18"/>
                  <a:pt x="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reeform 58"/>
          <p:cNvSpPr/>
          <p:nvPr/>
        </p:nvSpPr>
        <p:spPr bwMode="auto">
          <a:xfrm>
            <a:off x="6821174" y="1995951"/>
            <a:ext cx="660032" cy="1385294"/>
          </a:xfrm>
          <a:custGeom>
            <a:avLst/>
            <a:gdLst>
              <a:gd name="T0" fmla="*/ 2147483647 w 100"/>
              <a:gd name="T1" fmla="*/ 2147483647 h 210"/>
              <a:gd name="T2" fmla="*/ 2147483647 w 100"/>
              <a:gd name="T3" fmla="*/ 0 h 210"/>
              <a:gd name="T4" fmla="*/ 0 w 100"/>
              <a:gd name="T5" fmla="*/ 2147483647 h 210"/>
              <a:gd name="T6" fmla="*/ 2147483647 w 100"/>
              <a:gd name="T7" fmla="*/ 2147483647 h 210"/>
              <a:gd name="T8" fmla="*/ 2147483647 w 100"/>
              <a:gd name="T9" fmla="*/ 2147483647 h 210"/>
              <a:gd name="T10" fmla="*/ 2147483647 w 100"/>
              <a:gd name="T11" fmla="*/ 2147483647 h 210"/>
              <a:gd name="T12" fmla="*/ 2147483647 w 100"/>
              <a:gd name="T13" fmla="*/ 2147483647 h 210"/>
              <a:gd name="T14" fmla="*/ 2147483647 w 100"/>
              <a:gd name="T15" fmla="*/ 2147483647 h 210"/>
              <a:gd name="T16" fmla="*/ 2147483647 w 100"/>
              <a:gd name="T17" fmla="*/ 2147483647 h 21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" h="210">
                <a:moveTo>
                  <a:pt x="80" y="91"/>
                </a:moveTo>
                <a:cubicBezTo>
                  <a:pt x="76" y="55"/>
                  <a:pt x="60" y="24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8" y="54"/>
                  <a:pt x="30" y="79"/>
                  <a:pt x="30" y="106"/>
                </a:cubicBezTo>
                <a:cubicBezTo>
                  <a:pt x="30" y="133"/>
                  <a:pt x="19" y="156"/>
                  <a:pt x="3" y="174"/>
                </a:cubicBezTo>
                <a:cubicBezTo>
                  <a:pt x="39" y="210"/>
                  <a:pt x="39" y="210"/>
                  <a:pt x="39" y="210"/>
                </a:cubicBezTo>
                <a:cubicBezTo>
                  <a:pt x="61" y="187"/>
                  <a:pt x="76" y="156"/>
                  <a:pt x="80" y="122"/>
                </a:cubicBezTo>
                <a:cubicBezTo>
                  <a:pt x="100" y="106"/>
                  <a:pt x="100" y="106"/>
                  <a:pt x="100" y="106"/>
                </a:cubicBezTo>
                <a:lnTo>
                  <a:pt x="80" y="9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4715778" y="2550068"/>
            <a:ext cx="337076" cy="284117"/>
            <a:chOff x="1081602" y="2471024"/>
            <a:chExt cx="337082" cy="284136"/>
          </a:xfrm>
          <a:solidFill>
            <a:srgbClr val="E6BA00"/>
          </a:solidFill>
        </p:grpSpPr>
        <p:sp>
          <p:nvSpPr>
            <p:cNvPr id="19" name="Freeform 59"/>
            <p:cNvSpPr/>
            <p:nvPr/>
          </p:nvSpPr>
          <p:spPr bwMode="auto">
            <a:xfrm>
              <a:off x="1122193" y="2523969"/>
              <a:ext cx="250605" cy="231191"/>
            </a:xfrm>
            <a:custGeom>
              <a:avLst/>
              <a:gdLst>
                <a:gd name="T0" fmla="*/ 71 w 142"/>
                <a:gd name="T1" fmla="*/ 0 h 131"/>
                <a:gd name="T2" fmla="*/ 37 w 142"/>
                <a:gd name="T3" fmla="*/ 26 h 131"/>
                <a:gd name="T4" fmla="*/ 0 w 142"/>
                <a:gd name="T5" fmla="*/ 56 h 131"/>
                <a:gd name="T6" fmla="*/ 0 w 142"/>
                <a:gd name="T7" fmla="*/ 131 h 131"/>
                <a:gd name="T8" fmla="*/ 52 w 142"/>
                <a:gd name="T9" fmla="*/ 131 h 131"/>
                <a:gd name="T10" fmla="*/ 52 w 142"/>
                <a:gd name="T11" fmla="*/ 67 h 131"/>
                <a:gd name="T12" fmla="*/ 90 w 142"/>
                <a:gd name="T13" fmla="*/ 67 h 131"/>
                <a:gd name="T14" fmla="*/ 90 w 142"/>
                <a:gd name="T15" fmla="*/ 131 h 131"/>
                <a:gd name="T16" fmla="*/ 142 w 142"/>
                <a:gd name="T17" fmla="*/ 131 h 131"/>
                <a:gd name="T18" fmla="*/ 142 w 142"/>
                <a:gd name="T19" fmla="*/ 56 h 131"/>
                <a:gd name="T20" fmla="*/ 108 w 142"/>
                <a:gd name="T21" fmla="*/ 26 h 131"/>
                <a:gd name="T22" fmla="*/ 71 w 142"/>
                <a:gd name="T23" fmla="*/ 0 h 1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31">
                  <a:moveTo>
                    <a:pt x="71" y="0"/>
                  </a:moveTo>
                  <a:lnTo>
                    <a:pt x="37" y="26"/>
                  </a:lnTo>
                  <a:lnTo>
                    <a:pt x="0" y="56"/>
                  </a:lnTo>
                  <a:lnTo>
                    <a:pt x="0" y="131"/>
                  </a:lnTo>
                  <a:lnTo>
                    <a:pt x="52" y="131"/>
                  </a:lnTo>
                  <a:lnTo>
                    <a:pt x="52" y="67"/>
                  </a:lnTo>
                  <a:lnTo>
                    <a:pt x="90" y="67"/>
                  </a:lnTo>
                  <a:lnTo>
                    <a:pt x="90" y="131"/>
                  </a:lnTo>
                  <a:lnTo>
                    <a:pt x="142" y="131"/>
                  </a:lnTo>
                  <a:lnTo>
                    <a:pt x="142" y="56"/>
                  </a:lnTo>
                  <a:lnTo>
                    <a:pt x="108" y="2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0"/>
            <p:cNvSpPr/>
            <p:nvPr/>
          </p:nvSpPr>
          <p:spPr bwMode="auto">
            <a:xfrm>
              <a:off x="1081602" y="2471024"/>
              <a:ext cx="337082" cy="151775"/>
            </a:xfrm>
            <a:custGeom>
              <a:avLst/>
              <a:gdLst>
                <a:gd name="T0" fmla="*/ 154 w 191"/>
                <a:gd name="T1" fmla="*/ 45 h 86"/>
                <a:gd name="T2" fmla="*/ 154 w 191"/>
                <a:gd name="T3" fmla="*/ 7 h 86"/>
                <a:gd name="T4" fmla="*/ 127 w 191"/>
                <a:gd name="T5" fmla="*/ 7 h 86"/>
                <a:gd name="T6" fmla="*/ 127 w 191"/>
                <a:gd name="T7" fmla="*/ 22 h 86"/>
                <a:gd name="T8" fmla="*/ 109 w 191"/>
                <a:gd name="T9" fmla="*/ 11 h 86"/>
                <a:gd name="T10" fmla="*/ 98 w 191"/>
                <a:gd name="T11" fmla="*/ 0 h 86"/>
                <a:gd name="T12" fmla="*/ 83 w 191"/>
                <a:gd name="T13" fmla="*/ 11 h 86"/>
                <a:gd name="T14" fmla="*/ 0 w 191"/>
                <a:gd name="T15" fmla="*/ 75 h 86"/>
                <a:gd name="T16" fmla="*/ 12 w 191"/>
                <a:gd name="T17" fmla="*/ 86 h 86"/>
                <a:gd name="T18" fmla="*/ 98 w 191"/>
                <a:gd name="T19" fmla="*/ 19 h 86"/>
                <a:gd name="T20" fmla="*/ 184 w 191"/>
                <a:gd name="T21" fmla="*/ 86 h 86"/>
                <a:gd name="T22" fmla="*/ 191 w 191"/>
                <a:gd name="T23" fmla="*/ 75 h 86"/>
                <a:gd name="T24" fmla="*/ 154 w 191"/>
                <a:gd name="T25" fmla="*/ 45 h 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1" h="86">
                  <a:moveTo>
                    <a:pt x="154" y="45"/>
                  </a:moveTo>
                  <a:lnTo>
                    <a:pt x="154" y="7"/>
                  </a:lnTo>
                  <a:lnTo>
                    <a:pt x="127" y="7"/>
                  </a:lnTo>
                  <a:lnTo>
                    <a:pt x="127" y="22"/>
                  </a:lnTo>
                  <a:lnTo>
                    <a:pt x="109" y="11"/>
                  </a:lnTo>
                  <a:lnTo>
                    <a:pt x="98" y="0"/>
                  </a:lnTo>
                  <a:lnTo>
                    <a:pt x="83" y="11"/>
                  </a:lnTo>
                  <a:lnTo>
                    <a:pt x="0" y="75"/>
                  </a:lnTo>
                  <a:lnTo>
                    <a:pt x="12" y="86"/>
                  </a:lnTo>
                  <a:lnTo>
                    <a:pt x="98" y="19"/>
                  </a:lnTo>
                  <a:lnTo>
                    <a:pt x="184" y="86"/>
                  </a:lnTo>
                  <a:lnTo>
                    <a:pt x="191" y="75"/>
                  </a:lnTo>
                  <a:lnTo>
                    <a:pt x="154" y="4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648422" y="2463599"/>
            <a:ext cx="197656" cy="495881"/>
            <a:chOff x="3938852" y="2384549"/>
            <a:chExt cx="197660" cy="495914"/>
          </a:xfrm>
          <a:solidFill>
            <a:srgbClr val="00B0F0"/>
          </a:solidFill>
        </p:grpSpPr>
        <p:sp>
          <p:nvSpPr>
            <p:cNvPr id="17" name="Freeform 61"/>
            <p:cNvSpPr/>
            <p:nvPr/>
          </p:nvSpPr>
          <p:spPr bwMode="auto">
            <a:xfrm>
              <a:off x="3938852" y="2471024"/>
              <a:ext cx="197660" cy="409439"/>
            </a:xfrm>
            <a:custGeom>
              <a:avLst/>
              <a:gdLst>
                <a:gd name="T0" fmla="*/ 4473 w 30"/>
                <a:gd name="T1" fmla="*/ 0 h 62"/>
                <a:gd name="T2" fmla="*/ 1561 w 30"/>
                <a:gd name="T3" fmla="*/ 0 h 62"/>
                <a:gd name="T4" fmla="*/ 0 w 30"/>
                <a:gd name="T5" fmla="*/ 1149 h 62"/>
                <a:gd name="T6" fmla="*/ 0 w 30"/>
                <a:gd name="T7" fmla="*/ 1149 h 62"/>
                <a:gd name="T8" fmla="*/ 0 w 30"/>
                <a:gd name="T9" fmla="*/ 1358 h 62"/>
                <a:gd name="T10" fmla="*/ 0 w 30"/>
                <a:gd name="T11" fmla="*/ 5504 h 62"/>
                <a:gd name="T12" fmla="*/ 362 w 30"/>
                <a:gd name="T13" fmla="*/ 5867 h 62"/>
                <a:gd name="T14" fmla="*/ 989 w 30"/>
                <a:gd name="T15" fmla="*/ 5504 h 62"/>
                <a:gd name="T16" fmla="*/ 989 w 30"/>
                <a:gd name="T17" fmla="*/ 1931 h 62"/>
                <a:gd name="T18" fmla="*/ 1351 w 30"/>
                <a:gd name="T19" fmla="*/ 1931 h 62"/>
                <a:gd name="T20" fmla="*/ 1351 w 30"/>
                <a:gd name="T21" fmla="*/ 5291 h 62"/>
                <a:gd name="T22" fmla="*/ 1351 w 30"/>
                <a:gd name="T23" fmla="*/ 5504 h 62"/>
                <a:gd name="T24" fmla="*/ 1351 w 30"/>
                <a:gd name="T25" fmla="*/ 11581 h 62"/>
                <a:gd name="T26" fmla="*/ 2132 w 30"/>
                <a:gd name="T27" fmla="*/ 12154 h 62"/>
                <a:gd name="T28" fmla="*/ 2703 w 30"/>
                <a:gd name="T29" fmla="*/ 11581 h 62"/>
                <a:gd name="T30" fmla="*/ 2703 w 30"/>
                <a:gd name="T31" fmla="*/ 6077 h 62"/>
                <a:gd name="T32" fmla="*/ 3121 w 30"/>
                <a:gd name="T33" fmla="*/ 6077 h 62"/>
                <a:gd name="T34" fmla="*/ 3121 w 30"/>
                <a:gd name="T35" fmla="*/ 11581 h 62"/>
                <a:gd name="T36" fmla="*/ 3692 w 30"/>
                <a:gd name="T37" fmla="*/ 12154 h 62"/>
                <a:gd name="T38" fmla="*/ 4473 w 30"/>
                <a:gd name="T39" fmla="*/ 11581 h 62"/>
                <a:gd name="T40" fmla="*/ 4473 w 30"/>
                <a:gd name="T41" fmla="*/ 5291 h 62"/>
                <a:gd name="T42" fmla="*/ 4473 w 30"/>
                <a:gd name="T43" fmla="*/ 5291 h 62"/>
                <a:gd name="T44" fmla="*/ 4473 w 30"/>
                <a:gd name="T45" fmla="*/ 1931 h 62"/>
                <a:gd name="T46" fmla="*/ 4835 w 30"/>
                <a:gd name="T47" fmla="*/ 1931 h 62"/>
                <a:gd name="T48" fmla="*/ 4835 w 30"/>
                <a:gd name="T49" fmla="*/ 5504 h 62"/>
                <a:gd name="T50" fmla="*/ 5253 w 30"/>
                <a:gd name="T51" fmla="*/ 5867 h 62"/>
                <a:gd name="T52" fmla="*/ 5828 w 30"/>
                <a:gd name="T53" fmla="*/ 5504 h 62"/>
                <a:gd name="T54" fmla="*/ 5828 w 30"/>
                <a:gd name="T55" fmla="*/ 1358 h 62"/>
                <a:gd name="T56" fmla="*/ 5828 w 30"/>
                <a:gd name="T57" fmla="*/ 1149 h 62"/>
                <a:gd name="T58" fmla="*/ 5828 w 30"/>
                <a:gd name="T59" fmla="*/ 995 h 62"/>
                <a:gd name="T60" fmla="*/ 4473 w 30"/>
                <a:gd name="T61" fmla="*/ 0 h 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0" h="62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9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8"/>
                    <a:pt x="7" y="28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61"/>
                    <a:pt x="9" y="62"/>
                    <a:pt x="11" y="62"/>
                  </a:cubicBezTo>
                  <a:cubicBezTo>
                    <a:pt x="13" y="62"/>
                    <a:pt x="14" y="61"/>
                    <a:pt x="14" y="5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61"/>
                    <a:pt x="17" y="62"/>
                    <a:pt x="19" y="62"/>
                  </a:cubicBezTo>
                  <a:cubicBezTo>
                    <a:pt x="21" y="62"/>
                    <a:pt x="23" y="61"/>
                    <a:pt x="23" y="59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3998856" y="2384549"/>
              <a:ext cx="79418" cy="794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Freeform 63"/>
          <p:cNvSpPr/>
          <p:nvPr/>
        </p:nvSpPr>
        <p:spPr bwMode="auto">
          <a:xfrm>
            <a:off x="6141729" y="3882422"/>
            <a:ext cx="414726" cy="375882"/>
          </a:xfrm>
          <a:custGeom>
            <a:avLst/>
            <a:gdLst>
              <a:gd name="T0" fmla="*/ 0 w 63"/>
              <a:gd name="T1" fmla="*/ 2147483647 h 57"/>
              <a:gd name="T2" fmla="*/ 2147483647 w 63"/>
              <a:gd name="T3" fmla="*/ 2147483647 h 57"/>
              <a:gd name="T4" fmla="*/ 2147483647 w 63"/>
              <a:gd name="T5" fmla="*/ 2147483647 h 57"/>
              <a:gd name="T6" fmla="*/ 2147483647 w 63"/>
              <a:gd name="T7" fmla="*/ 2147483647 h 57"/>
              <a:gd name="T8" fmla="*/ 2147483647 w 63"/>
              <a:gd name="T9" fmla="*/ 0 h 57"/>
              <a:gd name="T10" fmla="*/ 2147483647 w 63"/>
              <a:gd name="T11" fmla="*/ 2147483647 h 57"/>
              <a:gd name="T12" fmla="*/ 2147483647 w 63"/>
              <a:gd name="T13" fmla="*/ 2147483647 h 57"/>
              <a:gd name="T14" fmla="*/ 0 w 63"/>
              <a:gd name="T15" fmla="*/ 2147483647 h 5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3" h="57">
                <a:moveTo>
                  <a:pt x="0" y="55"/>
                </a:moveTo>
                <a:cubicBezTo>
                  <a:pt x="0" y="55"/>
                  <a:pt x="0" y="57"/>
                  <a:pt x="4" y="57"/>
                </a:cubicBezTo>
                <a:cubicBezTo>
                  <a:pt x="3" y="54"/>
                  <a:pt x="11" y="45"/>
                  <a:pt x="11" y="45"/>
                </a:cubicBezTo>
                <a:cubicBezTo>
                  <a:pt x="11" y="45"/>
                  <a:pt x="25" y="54"/>
                  <a:pt x="40" y="39"/>
                </a:cubicBezTo>
                <a:cubicBezTo>
                  <a:pt x="54" y="23"/>
                  <a:pt x="44" y="11"/>
                  <a:pt x="63" y="0"/>
                </a:cubicBezTo>
                <a:cubicBezTo>
                  <a:pt x="17" y="10"/>
                  <a:pt x="7" y="24"/>
                  <a:pt x="8" y="43"/>
                </a:cubicBezTo>
                <a:cubicBezTo>
                  <a:pt x="12" y="34"/>
                  <a:pt x="24" y="22"/>
                  <a:pt x="34" y="17"/>
                </a:cubicBezTo>
                <a:cubicBezTo>
                  <a:pt x="17" y="29"/>
                  <a:pt x="5" y="47"/>
                  <a:pt x="0" y="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672295" y="1203598"/>
            <a:ext cx="1346536" cy="1016471"/>
            <a:chOff x="5672295" y="1203598"/>
            <a:chExt cx="1346536" cy="1016471"/>
          </a:xfrm>
        </p:grpSpPr>
        <p:sp>
          <p:nvSpPr>
            <p:cNvPr id="5" name="Freeform 57"/>
            <p:cNvSpPr/>
            <p:nvPr/>
          </p:nvSpPr>
          <p:spPr bwMode="auto">
            <a:xfrm>
              <a:off x="5672295" y="1553010"/>
              <a:ext cx="1346536" cy="667059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64"/>
            <p:cNvSpPr/>
            <p:nvPr/>
          </p:nvSpPr>
          <p:spPr bwMode="auto">
            <a:xfrm>
              <a:off x="6180554" y="1203598"/>
              <a:ext cx="330017" cy="291176"/>
            </a:xfrm>
            <a:custGeom>
              <a:avLst/>
              <a:gdLst>
                <a:gd name="T0" fmla="*/ 2147483647 w 50"/>
                <a:gd name="T1" fmla="*/ 2147483647 h 44"/>
                <a:gd name="T2" fmla="*/ 2147483647 w 50"/>
                <a:gd name="T3" fmla="*/ 0 h 44"/>
                <a:gd name="T4" fmla="*/ 2147483647 w 50"/>
                <a:gd name="T5" fmla="*/ 2147483647 h 44"/>
                <a:gd name="T6" fmla="*/ 2147483647 w 50"/>
                <a:gd name="T7" fmla="*/ 2147483647 h 44"/>
                <a:gd name="T8" fmla="*/ 2147483647 w 50"/>
                <a:gd name="T9" fmla="*/ 2147483647 h 44"/>
                <a:gd name="T10" fmla="*/ 2147483647 w 50"/>
                <a:gd name="T11" fmla="*/ 0 h 44"/>
                <a:gd name="T12" fmla="*/ 2147483647 w 50"/>
                <a:gd name="T13" fmla="*/ 2147483647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271"/>
          <p:cNvSpPr/>
          <p:nvPr/>
        </p:nvSpPr>
        <p:spPr bwMode="auto">
          <a:xfrm>
            <a:off x="5825833" y="3084775"/>
            <a:ext cx="19413" cy="26470"/>
          </a:xfrm>
          <a:custGeom>
            <a:avLst/>
            <a:gdLst>
              <a:gd name="T0" fmla="*/ 2147483647 w 3"/>
              <a:gd name="T1" fmla="*/ 2147483647 h 4"/>
              <a:gd name="T2" fmla="*/ 2147483647 w 3"/>
              <a:gd name="T3" fmla="*/ 2147483647 h 4"/>
              <a:gd name="T4" fmla="*/ 0 w 3"/>
              <a:gd name="T5" fmla="*/ 2147483647 h 4"/>
              <a:gd name="T6" fmla="*/ 0 w 3"/>
              <a:gd name="T7" fmla="*/ 2147483647 h 4"/>
              <a:gd name="T8" fmla="*/ 0 w 3"/>
              <a:gd name="T9" fmla="*/ 0 h 4"/>
              <a:gd name="T10" fmla="*/ 0 w 3"/>
              <a:gd name="T11" fmla="*/ 0 h 4"/>
              <a:gd name="T12" fmla="*/ 0 w 3"/>
              <a:gd name="T13" fmla="*/ 2147483647 h 4"/>
              <a:gd name="T14" fmla="*/ 0 w 3"/>
              <a:gd name="T15" fmla="*/ 2147483647 h 4"/>
              <a:gd name="T16" fmla="*/ 2147483647 w 3"/>
              <a:gd name="T17" fmla="*/ 2147483647 h 4"/>
              <a:gd name="T18" fmla="*/ 2147483647 w 3"/>
              <a:gd name="T19" fmla="*/ 2147483647 h 4"/>
              <a:gd name="T20" fmla="*/ 2147483647 w 3"/>
              <a:gd name="T21" fmla="*/ 0 h 4"/>
              <a:gd name="T22" fmla="*/ 2147483647 w 3"/>
              <a:gd name="T23" fmla="*/ 0 h 4"/>
              <a:gd name="T24" fmla="*/ 2147483647 w 3"/>
              <a:gd name="T25" fmla="*/ 2147483647 h 4"/>
              <a:gd name="T26" fmla="*/ 2147483647 w 3"/>
              <a:gd name="T27" fmla="*/ 2147483647 h 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" h="4">
                <a:moveTo>
                  <a:pt x="2" y="4"/>
                </a:moveTo>
                <a:cubicBezTo>
                  <a:pt x="2" y="4"/>
                  <a:pt x="2" y="4"/>
                  <a:pt x="1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4"/>
                  <a:pt x="1" y="4"/>
                  <a:pt x="1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2" y="3"/>
                  <a:pt x="2" y="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reeform 272"/>
          <p:cNvSpPr/>
          <p:nvPr/>
        </p:nvSpPr>
        <p:spPr bwMode="auto">
          <a:xfrm>
            <a:off x="5852303" y="3084775"/>
            <a:ext cx="12354" cy="26470"/>
          </a:xfrm>
          <a:custGeom>
            <a:avLst/>
            <a:gdLst>
              <a:gd name="T0" fmla="*/ 2147483647 w 2"/>
              <a:gd name="T1" fmla="*/ 2147483647 h 4"/>
              <a:gd name="T2" fmla="*/ 2147483647 w 2"/>
              <a:gd name="T3" fmla="*/ 0 h 4"/>
              <a:gd name="T4" fmla="*/ 2147483647 w 2"/>
              <a:gd name="T5" fmla="*/ 0 h 4"/>
              <a:gd name="T6" fmla="*/ 2147483647 w 2"/>
              <a:gd name="T7" fmla="*/ 2147483647 h 4"/>
              <a:gd name="T8" fmla="*/ 0 w 2"/>
              <a:gd name="T9" fmla="*/ 2147483647 h 4"/>
              <a:gd name="T10" fmla="*/ 0 w 2"/>
              <a:gd name="T11" fmla="*/ 2147483647 h 4"/>
              <a:gd name="T12" fmla="*/ 0 w 2"/>
              <a:gd name="T13" fmla="*/ 2147483647 h 4"/>
              <a:gd name="T14" fmla="*/ 0 w 2"/>
              <a:gd name="T15" fmla="*/ 2147483647 h 4"/>
              <a:gd name="T16" fmla="*/ 0 w 2"/>
              <a:gd name="T17" fmla="*/ 2147483647 h 4"/>
              <a:gd name="T18" fmla="*/ 0 w 2"/>
              <a:gd name="T19" fmla="*/ 0 h 4"/>
              <a:gd name="T20" fmla="*/ 0 w 2"/>
              <a:gd name="T21" fmla="*/ 0 h 4"/>
              <a:gd name="T22" fmla="*/ 0 w 2"/>
              <a:gd name="T23" fmla="*/ 2147483647 h 4"/>
              <a:gd name="T24" fmla="*/ 2147483647 w 2"/>
              <a:gd name="T25" fmla="*/ 0 h 4"/>
              <a:gd name="T26" fmla="*/ 2147483647 w 2"/>
              <a:gd name="T27" fmla="*/ 0 h 4"/>
              <a:gd name="T28" fmla="*/ 2147483647 w 2"/>
              <a:gd name="T29" fmla="*/ 0 h 4"/>
              <a:gd name="T30" fmla="*/ 2147483647 w 2"/>
              <a:gd name="T31" fmla="*/ 0 h 4"/>
              <a:gd name="T32" fmla="*/ 2147483647 w 2"/>
              <a:gd name="T33" fmla="*/ 2147483647 h 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" h="4">
                <a:moveTo>
                  <a:pt x="2" y="1"/>
                </a:moveTo>
                <a:cubicBezTo>
                  <a:pt x="2" y="1"/>
                  <a:pt x="1" y="1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1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0"/>
                  <a:pt x="2" y="0"/>
                  <a:pt x="2" y="0"/>
                </a:cubicBezTo>
                <a:lnTo>
                  <a:pt x="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6523339" y="3930176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561647" y="2897439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6510571" y="1203598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372788" y="2897439"/>
            <a:ext cx="748923" cy="31636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添加标题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08"/>
          <a:stretch>
            <a:fillRect/>
          </a:stretch>
        </p:blipFill>
        <p:spPr>
          <a:xfrm>
            <a:off x="737866" y="1052309"/>
            <a:ext cx="3534950" cy="34413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18948" b="25050"/>
          <a:stretch>
            <a:fillRect/>
          </a:stretch>
        </p:blipFill>
        <p:spPr>
          <a:xfrm>
            <a:off x="3707904" y="1610892"/>
            <a:ext cx="4887653" cy="27367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572210" y="1441615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思考总结</a:t>
            </a:r>
            <a:endParaRPr lang="zh-CN" altLang="en-US" sz="16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707904" y="1563638"/>
            <a:ext cx="488765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72210" y="1734578"/>
            <a:ext cx="3063686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矩形 18"/>
          <p:cNvSpPr>
            <a:spLocks noChangeArrowheads="1"/>
          </p:cNvSpPr>
          <p:nvPr/>
        </p:nvSpPr>
        <p:spPr bwMode="auto">
          <a:xfrm>
            <a:off x="572211" y="3096489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4"/>
          <p:cNvSpPr txBox="1"/>
          <p:nvPr/>
        </p:nvSpPr>
        <p:spPr>
          <a:xfrm>
            <a:off x="8668464" y="4742797"/>
            <a:ext cx="37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60032" y="1398101"/>
            <a:ext cx="3493636" cy="1446177"/>
            <a:chOff x="5545590" y="1318085"/>
            <a:chExt cx="3493636" cy="1446177"/>
          </a:xfrm>
        </p:grpSpPr>
        <p:sp>
          <p:nvSpPr>
            <p:cNvPr id="11" name="矩形标注 10"/>
            <p:cNvSpPr/>
            <p:nvPr/>
          </p:nvSpPr>
          <p:spPr>
            <a:xfrm>
              <a:off x="5545590" y="1318085"/>
              <a:ext cx="3493636" cy="1446177"/>
            </a:xfrm>
            <a:prstGeom prst="wedgeRectCallout">
              <a:avLst>
                <a:gd name="adj1" fmla="val -56500"/>
                <a:gd name="adj2" fmla="val 8039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21946" y="1616293"/>
              <a:ext cx="2927375" cy="903843"/>
              <a:chOff x="859794" y="3441015"/>
              <a:chExt cx="2927375" cy="903843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59794" y="3441015"/>
                <a:ext cx="1243180" cy="903843"/>
                <a:chOff x="803603" y="3611659"/>
                <a:chExt cx="1243180" cy="903843"/>
              </a:xfrm>
            </p:grpSpPr>
            <p:grpSp>
              <p:nvGrpSpPr>
                <p:cNvPr id="30" name="组合 29"/>
                <p:cNvGrpSpPr/>
                <p:nvPr/>
              </p:nvGrpSpPr>
              <p:grpSpPr>
                <a:xfrm>
                  <a:off x="803603" y="3611659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41" name="TextBox 37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43" name="椭圆 42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44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803603" y="3905396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37" name="TextBox 33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9" name="椭圆 38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40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803603" y="4199133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33" name="TextBox 29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35" name="椭圆 34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36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2543989" y="3441015"/>
                <a:ext cx="1243180" cy="903843"/>
                <a:chOff x="2844610" y="3611659"/>
                <a:chExt cx="1243180" cy="903843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2844610" y="3611659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26" name="TextBox 22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8" name="椭圆 27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9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2844610" y="3905396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22" name="TextBox 18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23" name="组合 22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4" name="椭圆 23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5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7" name="组合 16"/>
                <p:cNvGrpSpPr/>
                <p:nvPr/>
              </p:nvGrpSpPr>
              <p:grpSpPr>
                <a:xfrm>
                  <a:off x="2844610" y="4199133"/>
                  <a:ext cx="1243180" cy="316369"/>
                  <a:chOff x="743796" y="3638974"/>
                  <a:chExt cx="1243180" cy="316369"/>
                </a:xfrm>
              </p:grpSpPr>
              <p:sp>
                <p:nvSpPr>
                  <p:cNvPr id="18" name="TextBox 14"/>
                  <p:cNvSpPr txBox="1"/>
                  <p:nvPr/>
                </p:nvSpPr>
                <p:spPr>
                  <a:xfrm>
                    <a:off x="955925" y="3638974"/>
                    <a:ext cx="1031051" cy="31636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zh-CN"/>
                    </a:defPPr>
                    <a:lvl1pPr>
                      <a:lnSpc>
                        <a:spcPct val="150000"/>
                      </a:lnSpc>
                      <a:defRPr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>
                        <a:solidFill>
                          <a:prstClr val="white"/>
                        </a:solidFill>
                      </a:rPr>
                      <a:t>点击添加文本</a:t>
                    </a:r>
                    <a:endParaRPr lang="zh-CN" alt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743796" y="3723000"/>
                    <a:ext cx="220233" cy="189368"/>
                    <a:chOff x="696883" y="3715743"/>
                    <a:chExt cx="312211" cy="268455"/>
                  </a:xfrm>
                </p:grpSpPr>
                <p:sp>
                  <p:nvSpPr>
                    <p:cNvPr id="20" name="椭圆 19"/>
                    <p:cNvSpPr/>
                    <p:nvPr/>
                  </p:nvSpPr>
                  <p:spPr>
                    <a:xfrm>
                      <a:off x="696883" y="3715743"/>
                      <a:ext cx="268455" cy="26845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  <p:sp>
                  <p:nvSpPr>
                    <p:cNvPr id="21" name="Freeform 6"/>
                    <p:cNvSpPr/>
                    <p:nvPr/>
                  </p:nvSpPr>
                  <p:spPr bwMode="auto">
                    <a:xfrm>
                      <a:off x="739219" y="3727614"/>
                      <a:ext cx="269875" cy="192377"/>
                    </a:xfrm>
                    <a:custGeom>
                      <a:avLst/>
                      <a:gdLst>
                        <a:gd name="T0" fmla="*/ 149 w 2827"/>
                        <a:gd name="T1" fmla="*/ 1210 h 2038"/>
                        <a:gd name="T2" fmla="*/ 1012 w 2827"/>
                        <a:gd name="T3" fmla="*/ 1775 h 2038"/>
                        <a:gd name="T4" fmla="*/ 842 w 2827"/>
                        <a:gd name="T5" fmla="*/ 1792 h 2038"/>
                        <a:gd name="T6" fmla="*/ 2634 w 2827"/>
                        <a:gd name="T7" fmla="*/ 0 h 2038"/>
                        <a:gd name="T8" fmla="*/ 2827 w 2827"/>
                        <a:gd name="T9" fmla="*/ 193 h 2038"/>
                        <a:gd name="T10" fmla="*/ 1034 w 2827"/>
                        <a:gd name="T11" fmla="*/ 1985 h 2038"/>
                        <a:gd name="T12" fmla="*/ 863 w 2827"/>
                        <a:gd name="T13" fmla="*/ 2002 h 2038"/>
                        <a:gd name="T14" fmla="*/ 0 w 2827"/>
                        <a:gd name="T15" fmla="*/ 1438 h 2038"/>
                        <a:gd name="T16" fmla="*/ 149 w 2827"/>
                        <a:gd name="T17" fmla="*/ 1210 h 2038"/>
                        <a:gd name="connsiteX0" fmla="*/ 527 w 10000"/>
                        <a:gd name="connsiteY0" fmla="*/ 5937 h 9934"/>
                        <a:gd name="connsiteX1" fmla="*/ 3580 w 10000"/>
                        <a:gd name="connsiteY1" fmla="*/ 8710 h 9934"/>
                        <a:gd name="connsiteX2" fmla="*/ 9317 w 10000"/>
                        <a:gd name="connsiteY2" fmla="*/ 0 h 9934"/>
                        <a:gd name="connsiteX3" fmla="*/ 10000 w 10000"/>
                        <a:gd name="connsiteY3" fmla="*/ 947 h 9934"/>
                        <a:gd name="connsiteX4" fmla="*/ 3658 w 10000"/>
                        <a:gd name="connsiteY4" fmla="*/ 9740 h 9934"/>
                        <a:gd name="connsiteX5" fmla="*/ 3053 w 10000"/>
                        <a:gd name="connsiteY5" fmla="*/ 9823 h 9934"/>
                        <a:gd name="connsiteX6" fmla="*/ 0 w 10000"/>
                        <a:gd name="connsiteY6" fmla="*/ 7056 h 9934"/>
                        <a:gd name="connsiteX7" fmla="*/ 527 w 10000"/>
                        <a:gd name="connsiteY7" fmla="*/ 5937 h 9934"/>
                        <a:gd name="connsiteX0-1" fmla="*/ 527 w 10000"/>
                        <a:gd name="connsiteY0-2" fmla="*/ 5976 h 9999"/>
                        <a:gd name="connsiteX1-3" fmla="*/ 3227 w 10000"/>
                        <a:gd name="connsiteY1-4" fmla="*/ 8644 h 9999"/>
                        <a:gd name="connsiteX2-5" fmla="*/ 9317 w 10000"/>
                        <a:gd name="connsiteY2-6" fmla="*/ 0 h 9999"/>
                        <a:gd name="connsiteX3-7" fmla="*/ 10000 w 10000"/>
                        <a:gd name="connsiteY3-8" fmla="*/ 953 h 9999"/>
                        <a:gd name="connsiteX4-9" fmla="*/ 3658 w 10000"/>
                        <a:gd name="connsiteY4-10" fmla="*/ 9805 h 9999"/>
                        <a:gd name="connsiteX5-11" fmla="*/ 3053 w 10000"/>
                        <a:gd name="connsiteY5-12" fmla="*/ 9888 h 9999"/>
                        <a:gd name="connsiteX6-13" fmla="*/ 0 w 10000"/>
                        <a:gd name="connsiteY6-14" fmla="*/ 7103 h 9999"/>
                        <a:gd name="connsiteX7-15" fmla="*/ 527 w 10000"/>
                        <a:gd name="connsiteY7-16" fmla="*/ 5976 h 9999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  <a:cxn ang="0">
                          <a:pos x="connsiteX5-11" y="connsiteY5-12"/>
                        </a:cxn>
                        <a:cxn ang="0">
                          <a:pos x="connsiteX6-13" y="connsiteY6-14"/>
                        </a:cxn>
                        <a:cxn ang="0">
                          <a:pos x="connsiteX7-15" y="connsiteY7-16"/>
                        </a:cxn>
                      </a:cxnLst>
                      <a:rect l="l" t="t" r="r" b="b"/>
                      <a:pathLst>
                        <a:path w="10000" h="9999">
                          <a:moveTo>
                            <a:pt x="527" y="5976"/>
                          </a:moveTo>
                          <a:lnTo>
                            <a:pt x="3227" y="8644"/>
                          </a:lnTo>
                          <a:lnTo>
                            <a:pt x="9317" y="0"/>
                          </a:lnTo>
                          <a:lnTo>
                            <a:pt x="10000" y="953"/>
                          </a:lnTo>
                          <a:lnTo>
                            <a:pt x="3658" y="9805"/>
                          </a:lnTo>
                          <a:cubicBezTo>
                            <a:pt x="3495" y="10027"/>
                            <a:pt x="3244" y="10066"/>
                            <a:pt x="3053" y="9888"/>
                          </a:cubicBezTo>
                          <a:lnTo>
                            <a:pt x="0" y="7103"/>
                          </a:lnTo>
                          <a:lnTo>
                            <a:pt x="527" y="5976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65000"/>
                      </a:schemeClr>
                    </a:solidFill>
                    <a:ln w="3175" cap="flat">
                      <a:noFill/>
                      <a:prstDash val="solid"/>
                      <a:round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endParaRPr>
                    </a:p>
                  </p:txBody>
                </p:sp>
              </p:grpSp>
            </p:grpSp>
          </p:grpSp>
        </p:grpSp>
      </p:grpSp>
      <p:pic>
        <p:nvPicPr>
          <p:cNvPr id="47" name="Picture 2" descr="C:\Users\Administrator\Desktop\图片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0" y="1318085"/>
            <a:ext cx="3867368" cy="29894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40000" endPos="30000" dist="381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E:\我的素材\图片素材\shutterstock_106710041.jpg"/>
          <p:cNvPicPr>
            <a:picLocks noChangeAspect="1" noChangeArrowheads="1"/>
          </p:cNvPicPr>
          <p:nvPr/>
        </p:nvPicPr>
        <p:blipFill rotWithShape="1">
          <a:blip r:embed="rId2" cstate="screen"/>
          <a:srcRect l="463" r="-463" b="22197"/>
          <a:stretch>
            <a:fillRect/>
          </a:stretch>
        </p:blipFill>
        <p:spPr bwMode="auto">
          <a:xfrm>
            <a:off x="747664" y="1471305"/>
            <a:ext cx="3561679" cy="198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 bwMode="auto">
          <a:xfrm>
            <a:off x="5261436" y="3213373"/>
            <a:ext cx="291999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0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60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000" b="1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01.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4" name="Oval 9"/>
          <p:cNvSpPr>
            <a:spLocks noChangeArrowheads="1"/>
          </p:cNvSpPr>
          <p:nvPr/>
        </p:nvSpPr>
        <p:spPr bwMode="auto">
          <a:xfrm>
            <a:off x="2739026" y="1491630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47454" y="1602206"/>
            <a:ext cx="197533" cy="157811"/>
            <a:chOff x="2847454" y="1602206"/>
            <a:chExt cx="197533" cy="157811"/>
          </a:xfrm>
        </p:grpSpPr>
        <p:sp>
          <p:nvSpPr>
            <p:cNvPr id="75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Oval 9"/>
          <p:cNvSpPr>
            <a:spLocks noChangeArrowheads="1"/>
          </p:cNvSpPr>
          <p:nvPr/>
        </p:nvSpPr>
        <p:spPr bwMode="auto">
          <a:xfrm>
            <a:off x="2739026" y="2155982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847454" y="2266558"/>
            <a:ext cx="197533" cy="157811"/>
            <a:chOff x="2847454" y="2266558"/>
            <a:chExt cx="197533" cy="157811"/>
          </a:xfrm>
        </p:grpSpPr>
        <p:sp>
          <p:nvSpPr>
            <p:cNvPr id="92" name="Freeform 10"/>
            <p:cNvSpPr/>
            <p:nvPr/>
          </p:nvSpPr>
          <p:spPr bwMode="auto">
            <a:xfrm>
              <a:off x="2847454" y="2266558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2871073" y="229017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2894691" y="231379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2915088" y="2336338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2847454" y="2403972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2871073" y="2380354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2894691" y="2356736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2953736" y="2266558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2977354" y="229017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3000972" y="231379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3024590" y="233633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2953736" y="2403972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2977354" y="2380354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3000972" y="2356736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Oval 9"/>
          <p:cNvSpPr>
            <a:spLocks noChangeArrowheads="1"/>
          </p:cNvSpPr>
          <p:nvPr/>
        </p:nvSpPr>
        <p:spPr bwMode="auto">
          <a:xfrm>
            <a:off x="2739026" y="2820334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47454" y="2930910"/>
            <a:ext cx="197533" cy="157811"/>
            <a:chOff x="2847454" y="2930910"/>
            <a:chExt cx="197533" cy="157811"/>
          </a:xfrm>
        </p:grpSpPr>
        <p:sp>
          <p:nvSpPr>
            <p:cNvPr id="108" name="Freeform 10"/>
            <p:cNvSpPr/>
            <p:nvPr/>
          </p:nvSpPr>
          <p:spPr bwMode="auto">
            <a:xfrm>
              <a:off x="2847454" y="2930910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2871073" y="295452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2894691" y="297814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2915088" y="3000690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2847454" y="3068324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2871073" y="3044706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2894691" y="3021088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2953736" y="2930910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2977354" y="295452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3000972" y="297814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3024590" y="300069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2953736" y="3068324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2977354" y="3044706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3000972" y="3021088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23" name="Oval 9"/>
          <p:cNvSpPr>
            <a:spLocks noChangeArrowheads="1"/>
          </p:cNvSpPr>
          <p:nvPr/>
        </p:nvSpPr>
        <p:spPr bwMode="auto">
          <a:xfrm>
            <a:off x="2739026" y="3484686"/>
            <a:ext cx="383257" cy="382184"/>
          </a:xfrm>
          <a:prstGeom prst="ellipse">
            <a:avLst/>
          </a:prstGeom>
          <a:solidFill>
            <a:srgbClr val="A9A9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7454" y="3595262"/>
            <a:ext cx="197533" cy="157811"/>
            <a:chOff x="2847454" y="3595262"/>
            <a:chExt cx="197533" cy="157811"/>
          </a:xfrm>
        </p:grpSpPr>
        <p:sp>
          <p:nvSpPr>
            <p:cNvPr id="124" name="Freeform 10"/>
            <p:cNvSpPr/>
            <p:nvPr/>
          </p:nvSpPr>
          <p:spPr bwMode="auto">
            <a:xfrm>
              <a:off x="2847454" y="3595262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2871073" y="361888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2894691" y="364249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2915088" y="3665042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2847454" y="3732676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2871073" y="3709058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2894691" y="3685440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2953736" y="3595262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2977354" y="3618880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3000972" y="3642498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3024590" y="36650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2953736" y="3732676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2977354" y="3709058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3000972" y="3685440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6529796" y="987574"/>
            <a:ext cx="1028700" cy="568325"/>
            <a:chOff x="467544" y="801103"/>
            <a:chExt cx="936104" cy="516958"/>
          </a:xfrm>
        </p:grpSpPr>
        <p:sp>
          <p:nvSpPr>
            <p:cNvPr id="10" name="圆角矩形 9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圆角矩形 10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2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2846796" y="1901974"/>
            <a:ext cx="1028700" cy="568325"/>
            <a:chOff x="4149301" y="801103"/>
            <a:chExt cx="936104" cy="516958"/>
          </a:xfrm>
        </p:grpSpPr>
        <p:sp>
          <p:nvSpPr>
            <p:cNvPr id="14" name="圆角矩形 13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圆角矩形 14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 bwMode="auto">
          <a:xfrm>
            <a:off x="4073933" y="1921024"/>
            <a:ext cx="1028700" cy="566738"/>
            <a:chOff x="7612818" y="801103"/>
            <a:chExt cx="936104" cy="516958"/>
          </a:xfrm>
        </p:grpSpPr>
        <p:sp>
          <p:nvSpPr>
            <p:cNvPr id="20" name="圆角矩形 19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圆角矩形 20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2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3" name="组合 22"/>
          <p:cNvGrpSpPr/>
          <p:nvPr/>
        </p:nvGrpSpPr>
        <p:grpSpPr bwMode="auto">
          <a:xfrm>
            <a:off x="1618071" y="987574"/>
            <a:ext cx="1028700" cy="568325"/>
            <a:chOff x="1442717" y="1215533"/>
            <a:chExt cx="1028963" cy="568239"/>
          </a:xfrm>
        </p:grpSpPr>
        <p:grpSp>
          <p:nvGrpSpPr>
            <p:cNvPr id="24" name="组合 23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圆角矩形 26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/>
          <p:nvPr/>
        </p:nvGrpSpPr>
        <p:grpSpPr bwMode="auto">
          <a:xfrm>
            <a:off x="2846796" y="987574"/>
            <a:ext cx="1028700" cy="568325"/>
            <a:chOff x="2750118" y="1215533"/>
            <a:chExt cx="1028963" cy="568239"/>
          </a:xfrm>
        </p:grpSpPr>
        <p:grpSp>
          <p:nvGrpSpPr>
            <p:cNvPr id="29" name="组合 28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圆角矩形 37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图片 31" descr="yuan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 bwMode="auto">
          <a:xfrm>
            <a:off x="4073933" y="987574"/>
            <a:ext cx="1028700" cy="568325"/>
            <a:chOff x="4057520" y="1215533"/>
            <a:chExt cx="1028963" cy="568239"/>
          </a:xfrm>
        </p:grpSpPr>
        <p:grpSp>
          <p:nvGrpSpPr>
            <p:cNvPr id="40" name="组合 39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圆角矩形 42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" name="图片 40" descr="标志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组合 43"/>
          <p:cNvGrpSpPr/>
          <p:nvPr/>
        </p:nvGrpSpPr>
        <p:grpSpPr bwMode="auto">
          <a:xfrm>
            <a:off x="5301071" y="987574"/>
            <a:ext cx="1028700" cy="568325"/>
            <a:chOff x="5364921" y="1215533"/>
            <a:chExt cx="1028963" cy="568239"/>
          </a:xfrm>
        </p:grpSpPr>
        <p:grpSp>
          <p:nvGrpSpPr>
            <p:cNvPr id="45" name="组合 44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圆角矩形 47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组合 48"/>
          <p:cNvGrpSpPr/>
          <p:nvPr/>
        </p:nvGrpSpPr>
        <p:grpSpPr bwMode="auto">
          <a:xfrm>
            <a:off x="390933" y="1887687"/>
            <a:ext cx="1028700" cy="568325"/>
            <a:chOff x="135315" y="2115148"/>
            <a:chExt cx="1028963" cy="568239"/>
          </a:xfrm>
        </p:grpSpPr>
        <p:grpSp>
          <p:nvGrpSpPr>
            <p:cNvPr id="50" name="组合 49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/>
          <p:cNvGrpSpPr/>
          <p:nvPr/>
        </p:nvGrpSpPr>
        <p:grpSpPr bwMode="auto">
          <a:xfrm>
            <a:off x="1618071" y="1887687"/>
            <a:ext cx="1028700" cy="568325"/>
            <a:chOff x="1442717" y="2115148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Picture 5" descr="中国邮政标志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5301071" y="1921024"/>
            <a:ext cx="1028700" cy="566738"/>
            <a:chOff x="5364921" y="2148001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62" name="组合 61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64" name="图片 63" descr="5-2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5" name="图片 64" descr="5-3.pn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" name="图片 65" descr="5-4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3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" name="组合 68"/>
          <p:cNvGrpSpPr/>
          <p:nvPr/>
        </p:nvGrpSpPr>
        <p:grpSpPr bwMode="auto">
          <a:xfrm>
            <a:off x="6529796" y="1887687"/>
            <a:ext cx="1028700" cy="568325"/>
            <a:chOff x="6672323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1" name="图片 70" descr="6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组合 73"/>
          <p:cNvGrpSpPr/>
          <p:nvPr/>
        </p:nvGrpSpPr>
        <p:grpSpPr bwMode="auto">
          <a:xfrm>
            <a:off x="7756933" y="1887687"/>
            <a:ext cx="1028700" cy="568325"/>
            <a:chOff x="7979723" y="2115148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88" name="圆角矩形 87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圆角矩形 88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7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 bwMode="auto">
          <a:xfrm>
            <a:off x="390933" y="2787799"/>
            <a:ext cx="1028700" cy="566738"/>
            <a:chOff x="135315" y="3014763"/>
            <a:chExt cx="1028963" cy="568239"/>
          </a:xfrm>
        </p:grpSpPr>
        <p:grpSp>
          <p:nvGrpSpPr>
            <p:cNvPr id="91" name="组合 90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圆角矩形 93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2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组合 94"/>
          <p:cNvGrpSpPr/>
          <p:nvPr/>
        </p:nvGrpSpPr>
        <p:grpSpPr bwMode="auto">
          <a:xfrm>
            <a:off x="1618071" y="2787799"/>
            <a:ext cx="1028700" cy="566738"/>
            <a:chOff x="1442717" y="3014763"/>
            <a:chExt cx="1028963" cy="568239"/>
          </a:xfrm>
        </p:grpSpPr>
        <p:grpSp>
          <p:nvGrpSpPr>
            <p:cNvPr id="96" name="组合 95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98" name="圆角矩形 97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组合 99"/>
          <p:cNvGrpSpPr/>
          <p:nvPr/>
        </p:nvGrpSpPr>
        <p:grpSpPr bwMode="auto">
          <a:xfrm>
            <a:off x="4073933" y="2803674"/>
            <a:ext cx="1028700" cy="568325"/>
            <a:chOff x="4057520" y="3031189"/>
            <a:chExt cx="1028963" cy="568239"/>
          </a:xfrm>
        </p:grpSpPr>
        <p:grpSp>
          <p:nvGrpSpPr>
            <p:cNvPr id="101" name="组合 100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03" name="圆角矩形 102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圆角矩形 103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2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组合 104"/>
          <p:cNvGrpSpPr/>
          <p:nvPr/>
        </p:nvGrpSpPr>
        <p:grpSpPr bwMode="auto">
          <a:xfrm>
            <a:off x="2846002" y="3686324"/>
            <a:ext cx="1028700" cy="568325"/>
            <a:chOff x="2750118" y="3914377"/>
            <a:chExt cx="1028963" cy="568239"/>
          </a:xfrm>
        </p:grpSpPr>
        <p:grpSp>
          <p:nvGrpSpPr>
            <p:cNvPr id="106" name="组合 105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08" name="圆角矩形 107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圆角矩形 108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7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0" name="组合 109"/>
          <p:cNvGrpSpPr/>
          <p:nvPr/>
        </p:nvGrpSpPr>
        <p:grpSpPr bwMode="auto">
          <a:xfrm>
            <a:off x="1618071" y="3686324"/>
            <a:ext cx="1028700" cy="568325"/>
            <a:chOff x="1442717" y="3914377"/>
            <a:chExt cx="1028963" cy="568239"/>
          </a:xfrm>
        </p:grpSpPr>
        <p:grpSp>
          <p:nvGrpSpPr>
            <p:cNvPr id="111" name="组合 110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13" name="圆角矩形 112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圆角矩形 113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组合 114"/>
          <p:cNvGrpSpPr/>
          <p:nvPr/>
        </p:nvGrpSpPr>
        <p:grpSpPr bwMode="auto">
          <a:xfrm>
            <a:off x="6529796" y="2787799"/>
            <a:ext cx="1028700" cy="566738"/>
            <a:chOff x="6672323" y="3014763"/>
            <a:chExt cx="1028963" cy="568239"/>
          </a:xfrm>
        </p:grpSpPr>
        <p:grpSp>
          <p:nvGrpSpPr>
            <p:cNvPr id="116" name="组合 115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18" name="圆角矩形 117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圆角矩形 118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7" name="Picture 4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 bwMode="auto">
          <a:xfrm>
            <a:off x="2846796" y="2794149"/>
            <a:ext cx="1028700" cy="568325"/>
            <a:chOff x="2750118" y="3022334"/>
            <a:chExt cx="1028963" cy="568239"/>
          </a:xfrm>
        </p:grpSpPr>
        <p:grpSp>
          <p:nvGrpSpPr>
            <p:cNvPr id="121" name="组合 120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圆角矩形 123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组合 124"/>
          <p:cNvGrpSpPr/>
          <p:nvPr/>
        </p:nvGrpSpPr>
        <p:grpSpPr bwMode="auto">
          <a:xfrm>
            <a:off x="5301071" y="2803674"/>
            <a:ext cx="1028700" cy="568325"/>
            <a:chOff x="5364921" y="3031189"/>
            <a:chExt cx="1028963" cy="568239"/>
          </a:xfrm>
        </p:grpSpPr>
        <p:grpSp>
          <p:nvGrpSpPr>
            <p:cNvPr id="126" name="组合 125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28" name="圆角矩形 127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圆角矩形 128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组合 129"/>
          <p:cNvGrpSpPr/>
          <p:nvPr/>
        </p:nvGrpSpPr>
        <p:grpSpPr bwMode="auto">
          <a:xfrm>
            <a:off x="4073933" y="3686324"/>
            <a:ext cx="1028700" cy="568325"/>
            <a:chOff x="4057520" y="3914377"/>
            <a:chExt cx="1028963" cy="568239"/>
          </a:xfrm>
        </p:grpSpPr>
        <p:grpSp>
          <p:nvGrpSpPr>
            <p:cNvPr id="131" name="组合 130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33" name="圆角矩形 132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圆角矩形 133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2" name="Picture 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5" name="组合 134"/>
          <p:cNvGrpSpPr/>
          <p:nvPr/>
        </p:nvGrpSpPr>
        <p:grpSpPr bwMode="auto">
          <a:xfrm>
            <a:off x="7756933" y="2787799"/>
            <a:ext cx="1028700" cy="566738"/>
            <a:chOff x="7979723" y="3014763"/>
            <a:chExt cx="1028963" cy="568239"/>
          </a:xfrm>
        </p:grpSpPr>
        <p:grpSp>
          <p:nvGrpSpPr>
            <p:cNvPr id="136" name="组合 135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38" name="圆角矩形 137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圆角矩形 138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7" name="Picture 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0" name="组合 139"/>
          <p:cNvGrpSpPr/>
          <p:nvPr/>
        </p:nvGrpSpPr>
        <p:grpSpPr bwMode="auto">
          <a:xfrm>
            <a:off x="6529796" y="3686324"/>
            <a:ext cx="1028700" cy="568325"/>
            <a:chOff x="6672323" y="3914377"/>
            <a:chExt cx="1028963" cy="568239"/>
          </a:xfrm>
        </p:grpSpPr>
        <p:grpSp>
          <p:nvGrpSpPr>
            <p:cNvPr id="141" name="组合 140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圆角矩形 143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2" name="图片 141" descr="交银租赁logo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5" name="组合 144"/>
          <p:cNvGrpSpPr/>
          <p:nvPr/>
        </p:nvGrpSpPr>
        <p:grpSpPr bwMode="auto">
          <a:xfrm>
            <a:off x="5301864" y="3686324"/>
            <a:ext cx="1028700" cy="568325"/>
            <a:chOff x="5341172" y="3914377"/>
            <a:chExt cx="1028963" cy="568239"/>
          </a:xfrm>
        </p:grpSpPr>
        <p:grpSp>
          <p:nvGrpSpPr>
            <p:cNvPr id="146" name="组合 145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48" name="圆角矩形 147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圆角矩形 148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7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71600" y="3731741"/>
            <a:ext cx="7416824" cy="638076"/>
            <a:chOff x="702618" y="3939902"/>
            <a:chExt cx="7416824" cy="638076"/>
          </a:xfrm>
        </p:grpSpPr>
        <p:sp>
          <p:nvSpPr>
            <p:cNvPr id="15" name="TextBox 14"/>
            <p:cNvSpPr txBox="1"/>
            <p:nvPr/>
          </p:nvSpPr>
          <p:spPr>
            <a:xfrm>
              <a:off x="702618" y="393990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702618" y="4261609"/>
              <a:ext cx="7416824" cy="316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上海锐普广告有限公司，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拥有国内顶尖的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制作技术、顶级的</a:t>
              </a:r>
              <a:r>
                <a:rPr lang="en-US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PPT</a:t>
              </a:r>
              <a:r>
                <a:rPr lang="zh-CN" altLang="zh-CN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设计团队，坚持精益求精、拒绝平庸的做事精神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。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5982988" y="1958101"/>
            <a:ext cx="388938" cy="928687"/>
            <a:chOff x="6092958" y="2250005"/>
            <a:chExt cx="389201" cy="928264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6092958" y="2459460"/>
              <a:ext cx="231932" cy="718809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6248638" y="2250005"/>
              <a:ext cx="233521" cy="23325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6135388" y="3094751"/>
            <a:ext cx="614363" cy="233362"/>
            <a:chOff x="6244457" y="3385456"/>
            <a:chExt cx="615589" cy="23376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244457" y="3469737"/>
              <a:ext cx="396077" cy="33395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6626217" y="3385456"/>
              <a:ext cx="233829" cy="23376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2425402" y="2521664"/>
            <a:ext cx="808036" cy="579436"/>
            <a:chOff x="2535981" y="2813831"/>
            <a:chExt cx="805909" cy="579429"/>
          </a:xfrm>
        </p:grpSpPr>
        <p:cxnSp>
          <p:nvCxnSpPr>
            <p:cNvPr id="27" name="直接连接符 26"/>
            <p:cNvCxnSpPr>
              <a:stCxn id="46" idx="2"/>
              <a:endCxn id="28" idx="7"/>
            </p:cNvCxnSpPr>
            <p:nvPr/>
          </p:nvCxnSpPr>
          <p:spPr>
            <a:xfrm flipH="1">
              <a:off x="2735995" y="2813831"/>
              <a:ext cx="605895" cy="380242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2535981" y="3159899"/>
              <a:ext cx="234331" cy="233361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014238" y="1280238"/>
            <a:ext cx="735013" cy="739775"/>
            <a:chOff x="2123728" y="1571136"/>
            <a:chExt cx="735387" cy="739817"/>
          </a:xfrm>
        </p:grpSpPr>
        <p:cxnSp>
          <p:nvCxnSpPr>
            <p:cNvPr id="30" name="直接连接符 29"/>
            <p:cNvCxnSpPr>
              <a:endCxn id="31" idx="5"/>
            </p:cNvCxnSpPr>
            <p:nvPr/>
          </p:nvCxnSpPr>
          <p:spPr>
            <a:xfrm flipH="1" flipV="1">
              <a:off x="2323855" y="1771172"/>
              <a:ext cx="535260" cy="539781"/>
            </a:xfrm>
            <a:prstGeom prst="lin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2123728" y="1571136"/>
              <a:ext cx="233482" cy="23337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3943051" y="1700926"/>
            <a:ext cx="1395412" cy="1211262"/>
            <a:chOff x="4053648" y="1992367"/>
            <a:chExt cx="1394652" cy="1210762"/>
          </a:xfrm>
        </p:grpSpPr>
        <p:sp>
          <p:nvSpPr>
            <p:cNvPr id="33" name="六边形 32"/>
            <p:cNvSpPr/>
            <p:nvPr/>
          </p:nvSpPr>
          <p:spPr>
            <a:xfrm rot="16200000">
              <a:off x="4135281" y="2075744"/>
              <a:ext cx="1210762" cy="1044006"/>
            </a:xfrm>
            <a:prstGeom prst="hexagon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>
              <a:spLocks noChangeArrowheads="1"/>
            </p:cNvSpPr>
            <p:nvPr/>
          </p:nvSpPr>
          <p:spPr bwMode="auto">
            <a:xfrm>
              <a:off x="4053648" y="2306562"/>
              <a:ext cx="1394652" cy="707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ko-KR" sz="120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TITLE</a:t>
              </a:r>
              <a:endParaRPr lang="en-US" altLang="ko-KR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ko-KR" sz="12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2344438" y="1054813"/>
            <a:ext cx="3794125" cy="2495550"/>
            <a:chOff x="2453859" y="1345734"/>
            <a:chExt cx="3794538" cy="2495744"/>
          </a:xfrm>
        </p:grpSpPr>
        <p:sp>
          <p:nvSpPr>
            <p:cNvPr id="36" name="六边形 35"/>
            <p:cNvSpPr/>
            <p:nvPr/>
          </p:nvSpPr>
          <p:spPr>
            <a:xfrm rot="16200000">
              <a:off x="3027814" y="1610063"/>
              <a:ext cx="752533" cy="649359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六边形 36"/>
            <p:cNvSpPr/>
            <p:nvPr/>
          </p:nvSpPr>
          <p:spPr>
            <a:xfrm rot="16200000">
              <a:off x="3405680" y="2273690"/>
              <a:ext cx="752533" cy="649359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六边形 37"/>
            <p:cNvSpPr/>
            <p:nvPr/>
          </p:nvSpPr>
          <p:spPr>
            <a:xfrm rot="16200000">
              <a:off x="5547451" y="3140532"/>
              <a:ext cx="752533" cy="649358"/>
            </a:xfrm>
            <a:prstGeom prst="hexagon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9" name="组合 21"/>
            <p:cNvGrpSpPr/>
            <p:nvPr/>
          </p:nvGrpSpPr>
          <p:grpSpPr bwMode="auto">
            <a:xfrm>
              <a:off x="2453859" y="2221333"/>
              <a:ext cx="1125248" cy="752830"/>
              <a:chOff x="2453859" y="2221333"/>
              <a:chExt cx="1125248" cy="752830"/>
            </a:xfrm>
          </p:grpSpPr>
          <p:sp>
            <p:nvSpPr>
              <p:cNvPr id="46" name="六边形 45"/>
              <p:cNvSpPr/>
              <p:nvPr/>
            </p:nvSpPr>
            <p:spPr>
              <a:xfrm rot="16200000">
                <a:off x="2642803" y="2274484"/>
                <a:ext cx="752534" cy="647770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矩形 34"/>
              <p:cNvSpPr>
                <a:spLocks noChangeArrowheads="1"/>
              </p:cNvSpPr>
              <p:nvPr/>
            </p:nvSpPr>
            <p:spPr bwMode="auto">
              <a:xfrm>
                <a:off x="2453859" y="2379615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19"/>
            <p:cNvGrpSpPr/>
            <p:nvPr/>
          </p:nvGrpSpPr>
          <p:grpSpPr bwMode="auto">
            <a:xfrm>
              <a:off x="4651798" y="3088648"/>
              <a:ext cx="1125248" cy="752830"/>
              <a:chOff x="4651798" y="3088648"/>
              <a:chExt cx="1125248" cy="752830"/>
            </a:xfrm>
          </p:grpSpPr>
          <p:sp>
            <p:nvSpPr>
              <p:cNvPr id="44" name="六边形 43"/>
              <p:cNvSpPr/>
              <p:nvPr/>
            </p:nvSpPr>
            <p:spPr>
              <a:xfrm rot="16200000">
                <a:off x="4837760" y="3140532"/>
                <a:ext cx="752534" cy="649358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矩形 35"/>
              <p:cNvSpPr>
                <a:spLocks noChangeArrowheads="1"/>
              </p:cNvSpPr>
              <p:nvPr/>
            </p:nvSpPr>
            <p:spPr bwMode="auto">
              <a:xfrm>
                <a:off x="4651798" y="3250921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12"/>
            <p:cNvGrpSpPr/>
            <p:nvPr/>
          </p:nvGrpSpPr>
          <p:grpSpPr bwMode="auto">
            <a:xfrm>
              <a:off x="4657514" y="1345734"/>
              <a:ext cx="1125248" cy="752830"/>
              <a:chOff x="4657514" y="1345734"/>
              <a:chExt cx="1125248" cy="752830"/>
            </a:xfrm>
          </p:grpSpPr>
          <p:sp>
            <p:nvSpPr>
              <p:cNvPr id="42" name="六边形 41"/>
              <p:cNvSpPr/>
              <p:nvPr/>
            </p:nvSpPr>
            <p:spPr>
              <a:xfrm rot="16200000">
                <a:off x="4833791" y="1398116"/>
                <a:ext cx="752534" cy="647770"/>
              </a:xfrm>
              <a:prstGeom prst="hexagon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矩形 36"/>
              <p:cNvSpPr>
                <a:spLocks noChangeArrowheads="1"/>
              </p:cNvSpPr>
              <p:nvPr/>
            </p:nvSpPr>
            <p:spPr bwMode="auto">
              <a:xfrm>
                <a:off x="4657514" y="1491315"/>
                <a:ext cx="112524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2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en-US" altLang="ko-KR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60"/>
          <p:cNvSpPr>
            <a:spLocks noChangeArrowheads="1"/>
          </p:cNvSpPr>
          <p:nvPr/>
        </p:nvSpPr>
        <p:spPr bwMode="auto">
          <a:xfrm>
            <a:off x="971600" y="2499742"/>
            <a:ext cx="7128792" cy="45719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104207" y="2447522"/>
            <a:ext cx="182562" cy="190500"/>
            <a:chOff x="2239963" y="2622550"/>
            <a:chExt cx="182562" cy="190500"/>
          </a:xfrm>
        </p:grpSpPr>
        <p:sp>
          <p:nvSpPr>
            <p:cNvPr id="11" name="Oval 261"/>
            <p:cNvSpPr>
              <a:spLocks noChangeArrowheads="1"/>
            </p:cNvSpPr>
            <p:nvPr/>
          </p:nvSpPr>
          <p:spPr bwMode="auto">
            <a:xfrm>
              <a:off x="2239963" y="2622550"/>
              <a:ext cx="182562" cy="190500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Oval 262"/>
            <p:cNvSpPr>
              <a:spLocks noChangeArrowheads="1"/>
            </p:cNvSpPr>
            <p:nvPr/>
          </p:nvSpPr>
          <p:spPr bwMode="auto">
            <a:xfrm>
              <a:off x="2278063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2589982" y="2441172"/>
            <a:ext cx="190500" cy="182562"/>
            <a:chOff x="2725738" y="2616200"/>
            <a:chExt cx="190500" cy="182563"/>
          </a:xfrm>
        </p:grpSpPr>
        <p:sp>
          <p:nvSpPr>
            <p:cNvPr id="14" name="Oval 263"/>
            <p:cNvSpPr>
              <a:spLocks noChangeArrowheads="1"/>
            </p:cNvSpPr>
            <p:nvPr/>
          </p:nvSpPr>
          <p:spPr bwMode="auto">
            <a:xfrm>
              <a:off x="2725738" y="2616200"/>
              <a:ext cx="190500" cy="18256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5" name="Oval 264"/>
            <p:cNvSpPr>
              <a:spLocks noChangeArrowheads="1"/>
            </p:cNvSpPr>
            <p:nvPr/>
          </p:nvSpPr>
          <p:spPr bwMode="auto">
            <a:xfrm>
              <a:off x="2771775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602807" y="2441172"/>
            <a:ext cx="188912" cy="182562"/>
            <a:chOff x="3738563" y="2616200"/>
            <a:chExt cx="188912" cy="182563"/>
          </a:xfrm>
        </p:grpSpPr>
        <p:sp>
          <p:nvSpPr>
            <p:cNvPr id="17" name="Oval 265"/>
            <p:cNvSpPr>
              <a:spLocks noChangeArrowheads="1"/>
            </p:cNvSpPr>
            <p:nvPr/>
          </p:nvSpPr>
          <p:spPr bwMode="auto">
            <a:xfrm>
              <a:off x="3738563" y="2616200"/>
              <a:ext cx="188912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8" name="Oval 266"/>
            <p:cNvSpPr>
              <a:spLocks noChangeArrowheads="1"/>
            </p:cNvSpPr>
            <p:nvPr/>
          </p:nvSpPr>
          <p:spPr bwMode="auto">
            <a:xfrm>
              <a:off x="3783013" y="2652713"/>
              <a:ext cx="106362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560069" y="2441172"/>
            <a:ext cx="190500" cy="182562"/>
            <a:chOff x="4695825" y="2616200"/>
            <a:chExt cx="190500" cy="182563"/>
          </a:xfrm>
        </p:grpSpPr>
        <p:sp>
          <p:nvSpPr>
            <p:cNvPr id="20" name="Oval 267"/>
            <p:cNvSpPr>
              <a:spLocks noChangeArrowheads="1"/>
            </p:cNvSpPr>
            <p:nvPr/>
          </p:nvSpPr>
          <p:spPr bwMode="auto">
            <a:xfrm>
              <a:off x="4695825" y="2616200"/>
              <a:ext cx="190500" cy="182563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" name="Oval 268"/>
            <p:cNvSpPr>
              <a:spLocks noChangeArrowheads="1"/>
            </p:cNvSpPr>
            <p:nvPr/>
          </p:nvSpPr>
          <p:spPr bwMode="auto">
            <a:xfrm>
              <a:off x="4741863" y="2652713"/>
              <a:ext cx="98425" cy="1079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5785619" y="2447522"/>
            <a:ext cx="188913" cy="190500"/>
            <a:chOff x="5921375" y="2622550"/>
            <a:chExt cx="188912" cy="190500"/>
          </a:xfrm>
        </p:grpSpPr>
        <p:sp>
          <p:nvSpPr>
            <p:cNvPr id="23" name="Oval 269"/>
            <p:cNvSpPr>
              <a:spLocks noChangeArrowheads="1"/>
            </p:cNvSpPr>
            <p:nvPr/>
          </p:nvSpPr>
          <p:spPr bwMode="auto">
            <a:xfrm>
              <a:off x="5921375" y="2622550"/>
              <a:ext cx="188912" cy="1905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4" name="Oval 270"/>
            <p:cNvSpPr>
              <a:spLocks noChangeArrowheads="1"/>
            </p:cNvSpPr>
            <p:nvPr/>
          </p:nvSpPr>
          <p:spPr bwMode="auto">
            <a:xfrm>
              <a:off x="5965825" y="2668588"/>
              <a:ext cx="106362" cy="984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6538094" y="2441172"/>
            <a:ext cx="190500" cy="182562"/>
            <a:chOff x="6673850" y="2616200"/>
            <a:chExt cx="190500" cy="182563"/>
          </a:xfrm>
        </p:grpSpPr>
        <p:sp>
          <p:nvSpPr>
            <p:cNvPr id="26" name="Oval 271"/>
            <p:cNvSpPr>
              <a:spLocks noChangeArrowheads="1"/>
            </p:cNvSpPr>
            <p:nvPr/>
          </p:nvSpPr>
          <p:spPr bwMode="auto">
            <a:xfrm>
              <a:off x="6673850" y="2616200"/>
              <a:ext cx="190500" cy="18256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272"/>
            <p:cNvSpPr>
              <a:spLocks noChangeArrowheads="1"/>
            </p:cNvSpPr>
            <p:nvPr/>
          </p:nvSpPr>
          <p:spPr bwMode="auto">
            <a:xfrm>
              <a:off x="6719888" y="2652713"/>
              <a:ext cx="98425" cy="107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28" name="Freeform 279"/>
          <p:cNvSpPr/>
          <p:nvPr/>
        </p:nvSpPr>
        <p:spPr bwMode="auto">
          <a:xfrm>
            <a:off x="2194694" y="1801409"/>
            <a:ext cx="334963" cy="654050"/>
          </a:xfrm>
          <a:custGeom>
            <a:avLst/>
            <a:gdLst>
              <a:gd name="T0" fmla="*/ 2147483647 w 44"/>
              <a:gd name="T1" fmla="*/ 2147483647 h 86"/>
              <a:gd name="T2" fmla="*/ 0 w 44"/>
              <a:gd name="T3" fmla="*/ 2147483647 h 86"/>
              <a:gd name="T4" fmla="*/ 0 w 44"/>
              <a:gd name="T5" fmla="*/ 2147483647 h 86"/>
              <a:gd name="T6" fmla="*/ 2147483647 w 44"/>
              <a:gd name="T7" fmla="*/ 2147483647 h 86"/>
              <a:gd name="T8" fmla="*/ 2147483647 w 44"/>
              <a:gd name="T9" fmla="*/ 2147483647 h 86"/>
              <a:gd name="T10" fmla="*/ 2147483647 w 44"/>
              <a:gd name="T11" fmla="*/ 2147483647 h 86"/>
              <a:gd name="T12" fmla="*/ 2147483647 w 44"/>
              <a:gd name="T13" fmla="*/ 0 h 86"/>
              <a:gd name="T14" fmla="*/ 2147483647 w 44"/>
              <a:gd name="T15" fmla="*/ 0 h 86"/>
              <a:gd name="T16" fmla="*/ 2147483647 w 44"/>
              <a:gd name="T17" fmla="*/ 2147483647 h 86"/>
              <a:gd name="T18" fmla="*/ 2147483647 w 44"/>
              <a:gd name="T19" fmla="*/ 2147483647 h 86"/>
              <a:gd name="T20" fmla="*/ 2147483647 w 44"/>
              <a:gd name="T21" fmla="*/ 2147483647 h 86"/>
              <a:gd name="T22" fmla="*/ 2147483647 w 44"/>
              <a:gd name="T23" fmla="*/ 2147483647 h 86"/>
              <a:gd name="T24" fmla="*/ 2147483647 w 44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4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8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2" y="27"/>
                  <a:pt x="42" y="19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9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Freeform 280"/>
          <p:cNvSpPr/>
          <p:nvPr/>
        </p:nvSpPr>
        <p:spPr bwMode="auto">
          <a:xfrm>
            <a:off x="2674119" y="2615797"/>
            <a:ext cx="365125" cy="654050"/>
          </a:xfrm>
          <a:custGeom>
            <a:avLst/>
            <a:gdLst>
              <a:gd name="T0" fmla="*/ 2147483647 w 48"/>
              <a:gd name="T1" fmla="*/ 2147483647 h 86"/>
              <a:gd name="T2" fmla="*/ 2147483647 w 48"/>
              <a:gd name="T3" fmla="*/ 2147483647 h 86"/>
              <a:gd name="T4" fmla="*/ 2147483647 w 48"/>
              <a:gd name="T5" fmla="*/ 2147483647 h 86"/>
              <a:gd name="T6" fmla="*/ 2147483647 w 48"/>
              <a:gd name="T7" fmla="*/ 2147483647 h 86"/>
              <a:gd name="T8" fmla="*/ 2147483647 w 48"/>
              <a:gd name="T9" fmla="*/ 2147483647 h 86"/>
              <a:gd name="T10" fmla="*/ 0 w 48"/>
              <a:gd name="T11" fmla="*/ 2147483647 h 86"/>
              <a:gd name="T12" fmla="*/ 0 w 48"/>
              <a:gd name="T13" fmla="*/ 0 h 86"/>
              <a:gd name="T14" fmla="*/ 2147483647 w 48"/>
              <a:gd name="T15" fmla="*/ 0 h 86"/>
              <a:gd name="T16" fmla="*/ 2147483647 w 48"/>
              <a:gd name="T17" fmla="*/ 2147483647 h 86"/>
              <a:gd name="T18" fmla="*/ 2147483647 w 48"/>
              <a:gd name="T19" fmla="*/ 2147483647 h 86"/>
              <a:gd name="T20" fmla="*/ 2147483647 w 48"/>
              <a:gd name="T21" fmla="*/ 2147483647 h 86"/>
              <a:gd name="T22" fmla="*/ 2147483647 w 48"/>
              <a:gd name="T23" fmla="*/ 2147483647 h 86"/>
              <a:gd name="T24" fmla="*/ 2147483647 w 48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8" h="86">
                <a:moveTo>
                  <a:pt x="48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2"/>
                  <a:pt x="40" y="36"/>
                  <a:pt x="32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8" y="34"/>
                  <a:pt x="16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41" y="34"/>
                  <a:pt x="48" y="41"/>
                  <a:pt x="48" y="50"/>
                </a:cubicBezTo>
                <a:lnTo>
                  <a:pt x="48" y="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281"/>
          <p:cNvSpPr/>
          <p:nvPr/>
        </p:nvSpPr>
        <p:spPr bwMode="auto">
          <a:xfrm>
            <a:off x="4644207" y="2615797"/>
            <a:ext cx="212725" cy="654050"/>
          </a:xfrm>
          <a:custGeom>
            <a:avLst/>
            <a:gdLst>
              <a:gd name="T0" fmla="*/ 2147483647 w 28"/>
              <a:gd name="T1" fmla="*/ 2147483647 h 86"/>
              <a:gd name="T2" fmla="*/ 2147483647 w 28"/>
              <a:gd name="T3" fmla="*/ 2147483647 h 86"/>
              <a:gd name="T4" fmla="*/ 2147483647 w 28"/>
              <a:gd name="T5" fmla="*/ 2147483647 h 86"/>
              <a:gd name="T6" fmla="*/ 2147483647 w 28"/>
              <a:gd name="T7" fmla="*/ 2147483647 h 86"/>
              <a:gd name="T8" fmla="*/ 0 w 28"/>
              <a:gd name="T9" fmla="*/ 2147483647 h 86"/>
              <a:gd name="T10" fmla="*/ 0 w 28"/>
              <a:gd name="T11" fmla="*/ 0 h 86"/>
              <a:gd name="T12" fmla="*/ 2147483647 w 28"/>
              <a:gd name="T13" fmla="*/ 0 h 86"/>
              <a:gd name="T14" fmla="*/ 2147483647 w 28"/>
              <a:gd name="T15" fmla="*/ 2147483647 h 86"/>
              <a:gd name="T16" fmla="*/ 2147483647 w 28"/>
              <a:gd name="T17" fmla="*/ 2147483647 h 86"/>
              <a:gd name="T18" fmla="*/ 2147483647 w 28"/>
              <a:gd name="T19" fmla="*/ 2147483647 h 86"/>
              <a:gd name="T20" fmla="*/ 2147483647 w 28"/>
              <a:gd name="T21" fmla="*/ 2147483647 h 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rgbClr val="7074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282"/>
          <p:cNvSpPr/>
          <p:nvPr/>
        </p:nvSpPr>
        <p:spPr bwMode="auto">
          <a:xfrm>
            <a:off x="6636519" y="2615797"/>
            <a:ext cx="212725" cy="654050"/>
          </a:xfrm>
          <a:custGeom>
            <a:avLst/>
            <a:gdLst>
              <a:gd name="T0" fmla="*/ 28 w 28"/>
              <a:gd name="T1" fmla="*/ 86 h 86"/>
              <a:gd name="T2" fmla="*/ 26 w 28"/>
              <a:gd name="T3" fmla="*/ 86 h 86"/>
              <a:gd name="T4" fmla="*/ 26 w 28"/>
              <a:gd name="T5" fmla="*/ 50 h 86"/>
              <a:gd name="T6" fmla="*/ 14 w 28"/>
              <a:gd name="T7" fmla="*/ 36 h 86"/>
              <a:gd name="T8" fmla="*/ 0 w 28"/>
              <a:gd name="T9" fmla="*/ 20 h 86"/>
              <a:gd name="T10" fmla="*/ 0 w 28"/>
              <a:gd name="T11" fmla="*/ 0 h 86"/>
              <a:gd name="T12" fmla="*/ 2 w 28"/>
              <a:gd name="T13" fmla="*/ 0 h 86"/>
              <a:gd name="T14" fmla="*/ 2 w 28"/>
              <a:gd name="T15" fmla="*/ 20 h 86"/>
              <a:gd name="T16" fmla="*/ 14 w 28"/>
              <a:gd name="T17" fmla="*/ 34 h 86"/>
              <a:gd name="T18" fmla="*/ 28 w 28"/>
              <a:gd name="T19" fmla="*/ 50 h 86"/>
              <a:gd name="T20" fmla="*/ 28 w 28"/>
              <a:gd name="T21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86">
                <a:moveTo>
                  <a:pt x="28" y="86"/>
                </a:moveTo>
                <a:cubicBezTo>
                  <a:pt x="26" y="86"/>
                  <a:pt x="26" y="86"/>
                  <a:pt x="26" y="86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2"/>
                  <a:pt x="20" y="36"/>
                  <a:pt x="14" y="36"/>
                </a:cubicBezTo>
                <a:cubicBezTo>
                  <a:pt x="6" y="36"/>
                  <a:pt x="0" y="28"/>
                  <a:pt x="0" y="2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20"/>
                  <a:pt x="2" y="20"/>
                  <a:pt x="2" y="20"/>
                </a:cubicBezTo>
                <a:cubicBezTo>
                  <a:pt x="2" y="27"/>
                  <a:pt x="7" y="34"/>
                  <a:pt x="14" y="34"/>
                </a:cubicBezTo>
                <a:cubicBezTo>
                  <a:pt x="21" y="34"/>
                  <a:pt x="28" y="41"/>
                  <a:pt x="28" y="50"/>
                </a:cubicBezTo>
                <a:lnTo>
                  <a:pt x="28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Freeform 283"/>
          <p:cNvSpPr/>
          <p:nvPr/>
        </p:nvSpPr>
        <p:spPr bwMode="auto">
          <a:xfrm>
            <a:off x="5868169" y="180140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Freeform 284"/>
          <p:cNvSpPr/>
          <p:nvPr/>
        </p:nvSpPr>
        <p:spPr bwMode="auto">
          <a:xfrm>
            <a:off x="3701232" y="1801409"/>
            <a:ext cx="327025" cy="654050"/>
          </a:xfrm>
          <a:custGeom>
            <a:avLst/>
            <a:gdLst>
              <a:gd name="T0" fmla="*/ 2147483647 w 43"/>
              <a:gd name="T1" fmla="*/ 2147483647 h 86"/>
              <a:gd name="T2" fmla="*/ 0 w 43"/>
              <a:gd name="T3" fmla="*/ 2147483647 h 86"/>
              <a:gd name="T4" fmla="*/ 0 w 43"/>
              <a:gd name="T5" fmla="*/ 2147483647 h 86"/>
              <a:gd name="T6" fmla="*/ 2147483647 w 43"/>
              <a:gd name="T7" fmla="*/ 2147483647 h 86"/>
              <a:gd name="T8" fmla="*/ 2147483647 w 43"/>
              <a:gd name="T9" fmla="*/ 2147483647 h 86"/>
              <a:gd name="T10" fmla="*/ 2147483647 w 43"/>
              <a:gd name="T11" fmla="*/ 2147483647 h 86"/>
              <a:gd name="T12" fmla="*/ 2147483647 w 43"/>
              <a:gd name="T13" fmla="*/ 0 h 86"/>
              <a:gd name="T14" fmla="*/ 2147483647 w 43"/>
              <a:gd name="T15" fmla="*/ 0 h 86"/>
              <a:gd name="T16" fmla="*/ 2147483647 w 43"/>
              <a:gd name="T17" fmla="*/ 2147483647 h 86"/>
              <a:gd name="T18" fmla="*/ 2147483647 w 43"/>
              <a:gd name="T19" fmla="*/ 2147483647 h 86"/>
              <a:gd name="T20" fmla="*/ 2147483647 w 43"/>
              <a:gd name="T21" fmla="*/ 2147483647 h 86"/>
              <a:gd name="T22" fmla="*/ 2147483647 w 43"/>
              <a:gd name="T23" fmla="*/ 2147483647 h 86"/>
              <a:gd name="T24" fmla="*/ 2147483647 w 43"/>
              <a:gd name="T25" fmla="*/ 2147483647 h 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3" h="86">
                <a:moveTo>
                  <a:pt x="2" y="86"/>
                </a:moveTo>
                <a:cubicBezTo>
                  <a:pt x="0" y="86"/>
                  <a:pt x="0" y="86"/>
                  <a:pt x="0" y="8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1"/>
                  <a:pt x="7" y="34"/>
                  <a:pt x="16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35" y="34"/>
                  <a:pt x="41" y="27"/>
                  <a:pt x="41" y="19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28"/>
                  <a:pt x="36" y="35"/>
                  <a:pt x="27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8" y="35"/>
                  <a:pt x="2" y="42"/>
                  <a:pt x="2" y="50"/>
                </a:cubicBezTo>
                <a:lnTo>
                  <a:pt x="2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 bwMode="auto">
          <a:xfrm>
            <a:off x="5853882" y="1147359"/>
            <a:ext cx="668337" cy="669925"/>
            <a:chOff x="5989638" y="1322387"/>
            <a:chExt cx="668337" cy="669925"/>
          </a:xfrm>
        </p:grpSpPr>
        <p:sp>
          <p:nvSpPr>
            <p:cNvPr id="35" name="Oval 275"/>
            <p:cNvSpPr>
              <a:spLocks noChangeArrowheads="1"/>
            </p:cNvSpPr>
            <p:nvPr/>
          </p:nvSpPr>
          <p:spPr bwMode="auto">
            <a:xfrm>
              <a:off x="5989638" y="1322387"/>
              <a:ext cx="668337" cy="6699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285"/>
            <p:cNvSpPr/>
            <p:nvPr/>
          </p:nvSpPr>
          <p:spPr bwMode="auto">
            <a:xfrm>
              <a:off x="6164263" y="1528763"/>
              <a:ext cx="357187" cy="273050"/>
            </a:xfrm>
            <a:custGeom>
              <a:avLst/>
              <a:gdLst>
                <a:gd name="T0" fmla="*/ 2147483647 w 47"/>
                <a:gd name="T1" fmla="*/ 0 h 36"/>
                <a:gd name="T2" fmla="*/ 0 w 47"/>
                <a:gd name="T3" fmla="*/ 2147483647 h 36"/>
                <a:gd name="T4" fmla="*/ 2147483647 w 47"/>
                <a:gd name="T5" fmla="*/ 2147483647 h 36"/>
                <a:gd name="T6" fmla="*/ 2147483647 w 47"/>
                <a:gd name="T7" fmla="*/ 2147483647 h 36"/>
                <a:gd name="T8" fmla="*/ 2147483647 w 47"/>
                <a:gd name="T9" fmla="*/ 2147483647 h 36"/>
                <a:gd name="T10" fmla="*/ 2147483647 w 47"/>
                <a:gd name="T11" fmla="*/ 2147483647 h 36"/>
                <a:gd name="T12" fmla="*/ 2147483647 w 47"/>
                <a:gd name="T13" fmla="*/ 2147483647 h 36"/>
                <a:gd name="T14" fmla="*/ 2147483647 w 47"/>
                <a:gd name="T15" fmla="*/ 0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7" h="36">
                  <a:moveTo>
                    <a:pt x="23" y="0"/>
                  </a:moveTo>
                  <a:cubicBezTo>
                    <a:pt x="10" y="0"/>
                    <a:pt x="0" y="8"/>
                    <a:pt x="0" y="16"/>
                  </a:cubicBezTo>
                  <a:cubicBezTo>
                    <a:pt x="0" y="22"/>
                    <a:pt x="4" y="27"/>
                    <a:pt x="11" y="3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8" y="32"/>
                    <a:pt x="21" y="32"/>
                    <a:pt x="23" y="32"/>
                  </a:cubicBezTo>
                  <a:cubicBezTo>
                    <a:pt x="36" y="32"/>
                    <a:pt x="47" y="25"/>
                    <a:pt x="47" y="16"/>
                  </a:cubicBezTo>
                  <a:cubicBezTo>
                    <a:pt x="47" y="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2186757" y="1147359"/>
            <a:ext cx="661987" cy="669925"/>
            <a:chOff x="2322513" y="1322387"/>
            <a:chExt cx="661987" cy="669925"/>
          </a:xfrm>
        </p:grpSpPr>
        <p:sp>
          <p:nvSpPr>
            <p:cNvPr id="38" name="Oval 273"/>
            <p:cNvSpPr>
              <a:spLocks noChangeArrowheads="1"/>
            </p:cNvSpPr>
            <p:nvPr/>
          </p:nvSpPr>
          <p:spPr bwMode="auto">
            <a:xfrm>
              <a:off x="2322513" y="1322387"/>
              <a:ext cx="661987" cy="669925"/>
            </a:xfrm>
            <a:prstGeom prst="ellipse">
              <a:avLst/>
            </a:prstGeom>
            <a:solidFill>
              <a:srgbClr val="707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39" name="Freeform 286"/>
            <p:cNvSpPr/>
            <p:nvPr/>
          </p:nvSpPr>
          <p:spPr bwMode="auto">
            <a:xfrm>
              <a:off x="2513013" y="1543050"/>
              <a:ext cx="244475" cy="228600"/>
            </a:xfrm>
            <a:custGeom>
              <a:avLst/>
              <a:gdLst>
                <a:gd name="T0" fmla="*/ 2147483647 w 154"/>
                <a:gd name="T1" fmla="*/ 0 h 144"/>
                <a:gd name="T2" fmla="*/ 2147483647 w 154"/>
                <a:gd name="T3" fmla="*/ 2147483647 h 144"/>
                <a:gd name="T4" fmla="*/ 0 w 154"/>
                <a:gd name="T5" fmla="*/ 2147483647 h 144"/>
                <a:gd name="T6" fmla="*/ 0 w 154"/>
                <a:gd name="T7" fmla="*/ 2147483647 h 144"/>
                <a:gd name="T8" fmla="*/ 2147483647 w 154"/>
                <a:gd name="T9" fmla="*/ 2147483647 h 144"/>
                <a:gd name="T10" fmla="*/ 2147483647 w 154"/>
                <a:gd name="T11" fmla="*/ 2147483647 h 144"/>
                <a:gd name="T12" fmla="*/ 2147483647 w 154"/>
                <a:gd name="T13" fmla="*/ 2147483647 h 144"/>
                <a:gd name="T14" fmla="*/ 2147483647 w 154"/>
                <a:gd name="T15" fmla="*/ 2147483647 h 144"/>
                <a:gd name="T16" fmla="*/ 2147483647 w 154"/>
                <a:gd name="T17" fmla="*/ 2147483647 h 144"/>
                <a:gd name="T18" fmla="*/ 2147483647 w 154"/>
                <a:gd name="T19" fmla="*/ 2147483647 h 144"/>
                <a:gd name="T20" fmla="*/ 2147483647 w 154"/>
                <a:gd name="T21" fmla="*/ 2147483647 h 144"/>
                <a:gd name="T22" fmla="*/ 2147483647 w 154"/>
                <a:gd name="T23" fmla="*/ 0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4" h="144">
                  <a:moveTo>
                    <a:pt x="77" y="0"/>
                  </a:moveTo>
                  <a:lnTo>
                    <a:pt x="39" y="29"/>
                  </a:lnTo>
                  <a:lnTo>
                    <a:pt x="0" y="58"/>
                  </a:lnTo>
                  <a:lnTo>
                    <a:pt x="0" y="144"/>
                  </a:lnTo>
                  <a:lnTo>
                    <a:pt x="58" y="144"/>
                  </a:lnTo>
                  <a:lnTo>
                    <a:pt x="58" y="72"/>
                  </a:lnTo>
                  <a:lnTo>
                    <a:pt x="101" y="72"/>
                  </a:lnTo>
                  <a:lnTo>
                    <a:pt x="101" y="144"/>
                  </a:lnTo>
                  <a:lnTo>
                    <a:pt x="154" y="144"/>
                  </a:lnTo>
                  <a:lnTo>
                    <a:pt x="154" y="58"/>
                  </a:lnTo>
                  <a:lnTo>
                    <a:pt x="115" y="29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87"/>
            <p:cNvSpPr/>
            <p:nvPr/>
          </p:nvSpPr>
          <p:spPr bwMode="auto">
            <a:xfrm>
              <a:off x="2474913" y="1490663"/>
              <a:ext cx="327025" cy="150813"/>
            </a:xfrm>
            <a:custGeom>
              <a:avLst/>
              <a:gdLst>
                <a:gd name="T0" fmla="*/ 2147483647 w 206"/>
                <a:gd name="T1" fmla="*/ 2147483647 h 95"/>
                <a:gd name="T2" fmla="*/ 2147483647 w 206"/>
                <a:gd name="T3" fmla="*/ 2147483647 h 95"/>
                <a:gd name="T4" fmla="*/ 2147483647 w 206"/>
                <a:gd name="T5" fmla="*/ 2147483647 h 95"/>
                <a:gd name="T6" fmla="*/ 2147483647 w 206"/>
                <a:gd name="T7" fmla="*/ 2147483647 h 95"/>
                <a:gd name="T8" fmla="*/ 2147483647 w 206"/>
                <a:gd name="T9" fmla="*/ 2147483647 h 95"/>
                <a:gd name="T10" fmla="*/ 2147483647 w 206"/>
                <a:gd name="T11" fmla="*/ 0 h 95"/>
                <a:gd name="T12" fmla="*/ 2147483647 w 206"/>
                <a:gd name="T13" fmla="*/ 2147483647 h 95"/>
                <a:gd name="T14" fmla="*/ 0 w 206"/>
                <a:gd name="T15" fmla="*/ 2147483647 h 95"/>
                <a:gd name="T16" fmla="*/ 2147483647 w 206"/>
                <a:gd name="T17" fmla="*/ 2147483647 h 95"/>
                <a:gd name="T18" fmla="*/ 2147483647 w 206"/>
                <a:gd name="T19" fmla="*/ 2147483647 h 95"/>
                <a:gd name="T20" fmla="*/ 2147483647 w 206"/>
                <a:gd name="T21" fmla="*/ 2147483647 h 95"/>
                <a:gd name="T22" fmla="*/ 2147483647 w 206"/>
                <a:gd name="T23" fmla="*/ 2147483647 h 95"/>
                <a:gd name="T24" fmla="*/ 2147483647 w 206"/>
                <a:gd name="T25" fmla="*/ 2147483647 h 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6" h="95">
                  <a:moveTo>
                    <a:pt x="168" y="48"/>
                  </a:moveTo>
                  <a:lnTo>
                    <a:pt x="168" y="9"/>
                  </a:lnTo>
                  <a:lnTo>
                    <a:pt x="139" y="9"/>
                  </a:lnTo>
                  <a:lnTo>
                    <a:pt x="139" y="24"/>
                  </a:lnTo>
                  <a:lnTo>
                    <a:pt x="115" y="9"/>
                  </a:lnTo>
                  <a:lnTo>
                    <a:pt x="106" y="0"/>
                  </a:lnTo>
                  <a:lnTo>
                    <a:pt x="91" y="9"/>
                  </a:lnTo>
                  <a:lnTo>
                    <a:pt x="0" y="81"/>
                  </a:lnTo>
                  <a:lnTo>
                    <a:pt x="10" y="95"/>
                  </a:lnTo>
                  <a:lnTo>
                    <a:pt x="106" y="19"/>
                  </a:lnTo>
                  <a:lnTo>
                    <a:pt x="197" y="95"/>
                  </a:lnTo>
                  <a:lnTo>
                    <a:pt x="206" y="81"/>
                  </a:lnTo>
                  <a:lnTo>
                    <a:pt x="168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3709169" y="1147359"/>
            <a:ext cx="660400" cy="669925"/>
            <a:chOff x="3844925" y="1322387"/>
            <a:chExt cx="660400" cy="669925"/>
          </a:xfrm>
        </p:grpSpPr>
        <p:sp>
          <p:nvSpPr>
            <p:cNvPr id="42" name="Oval 274"/>
            <p:cNvSpPr>
              <a:spLocks noChangeArrowheads="1"/>
            </p:cNvSpPr>
            <p:nvPr/>
          </p:nvSpPr>
          <p:spPr bwMode="auto">
            <a:xfrm>
              <a:off x="3844925" y="1322387"/>
              <a:ext cx="660400" cy="66992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Freeform 288"/>
            <p:cNvSpPr/>
            <p:nvPr/>
          </p:nvSpPr>
          <p:spPr bwMode="auto">
            <a:xfrm>
              <a:off x="4095750" y="1497013"/>
              <a:ext cx="158750" cy="342900"/>
            </a:xfrm>
            <a:custGeom>
              <a:avLst/>
              <a:gdLst>
                <a:gd name="T0" fmla="*/ 2147483647 w 21"/>
                <a:gd name="T1" fmla="*/ 0 h 45"/>
                <a:gd name="T2" fmla="*/ 2147483647 w 21"/>
                <a:gd name="T3" fmla="*/ 0 h 45"/>
                <a:gd name="T4" fmla="*/ 0 w 21"/>
                <a:gd name="T5" fmla="*/ 2147483647 h 45"/>
                <a:gd name="T6" fmla="*/ 0 w 21"/>
                <a:gd name="T7" fmla="*/ 2147483647 h 45"/>
                <a:gd name="T8" fmla="*/ 0 w 21"/>
                <a:gd name="T9" fmla="*/ 2147483647 h 45"/>
                <a:gd name="T10" fmla="*/ 0 w 21"/>
                <a:gd name="T11" fmla="*/ 2147483647 h 45"/>
                <a:gd name="T12" fmla="*/ 2147483647 w 21"/>
                <a:gd name="T13" fmla="*/ 2147483647 h 45"/>
                <a:gd name="T14" fmla="*/ 2147483647 w 21"/>
                <a:gd name="T15" fmla="*/ 2147483647 h 45"/>
                <a:gd name="T16" fmla="*/ 2147483647 w 21"/>
                <a:gd name="T17" fmla="*/ 2147483647 h 45"/>
                <a:gd name="T18" fmla="*/ 2147483647 w 21"/>
                <a:gd name="T19" fmla="*/ 2147483647 h 45"/>
                <a:gd name="T20" fmla="*/ 2147483647 w 21"/>
                <a:gd name="T21" fmla="*/ 2147483647 h 45"/>
                <a:gd name="T22" fmla="*/ 2147483647 w 21"/>
                <a:gd name="T23" fmla="*/ 2147483647 h 45"/>
                <a:gd name="T24" fmla="*/ 2147483647 w 21"/>
                <a:gd name="T25" fmla="*/ 2147483647 h 45"/>
                <a:gd name="T26" fmla="*/ 2147483647 w 21"/>
                <a:gd name="T27" fmla="*/ 2147483647 h 45"/>
                <a:gd name="T28" fmla="*/ 2147483647 w 21"/>
                <a:gd name="T29" fmla="*/ 2147483647 h 45"/>
                <a:gd name="T30" fmla="*/ 2147483647 w 21"/>
                <a:gd name="T31" fmla="*/ 2147483647 h 45"/>
                <a:gd name="T32" fmla="*/ 2147483647 w 21"/>
                <a:gd name="T33" fmla="*/ 2147483647 h 45"/>
                <a:gd name="T34" fmla="*/ 2147483647 w 21"/>
                <a:gd name="T35" fmla="*/ 2147483647 h 45"/>
                <a:gd name="T36" fmla="*/ 2147483647 w 21"/>
                <a:gd name="T37" fmla="*/ 2147483647 h 45"/>
                <a:gd name="T38" fmla="*/ 2147483647 w 21"/>
                <a:gd name="T39" fmla="*/ 2147483647 h 45"/>
                <a:gd name="T40" fmla="*/ 2147483647 w 21"/>
                <a:gd name="T41" fmla="*/ 2147483647 h 45"/>
                <a:gd name="T42" fmla="*/ 2147483647 w 21"/>
                <a:gd name="T43" fmla="*/ 2147483647 h 45"/>
                <a:gd name="T44" fmla="*/ 2147483647 w 21"/>
                <a:gd name="T45" fmla="*/ 2147483647 h 45"/>
                <a:gd name="T46" fmla="*/ 2147483647 w 21"/>
                <a:gd name="T47" fmla="*/ 2147483647 h 45"/>
                <a:gd name="T48" fmla="*/ 2147483647 w 21"/>
                <a:gd name="T49" fmla="*/ 2147483647 h 45"/>
                <a:gd name="T50" fmla="*/ 2147483647 w 21"/>
                <a:gd name="T51" fmla="*/ 2147483647 h 45"/>
                <a:gd name="T52" fmla="*/ 2147483647 w 21"/>
                <a:gd name="T53" fmla="*/ 2147483647 h 45"/>
                <a:gd name="T54" fmla="*/ 2147483647 w 21"/>
                <a:gd name="T55" fmla="*/ 2147483647 h 45"/>
                <a:gd name="T56" fmla="*/ 2147483647 w 21"/>
                <a:gd name="T57" fmla="*/ 2147483647 h 45"/>
                <a:gd name="T58" fmla="*/ 2147483647 w 21"/>
                <a:gd name="T59" fmla="*/ 2147483647 h 45"/>
                <a:gd name="T60" fmla="*/ 2147483647 w 21"/>
                <a:gd name="T61" fmla="*/ 0 h 4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" h="45">
                  <a:moveTo>
                    <a:pt x="1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2"/>
                    <a:pt x="2" y="22"/>
                  </a:cubicBezTo>
                  <a:cubicBezTo>
                    <a:pt x="3" y="22"/>
                    <a:pt x="4" y="21"/>
                    <a:pt x="4" y="20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6" y="45"/>
                    <a:pt x="8" y="45"/>
                  </a:cubicBezTo>
                  <a:cubicBezTo>
                    <a:pt x="9" y="45"/>
                    <a:pt x="10" y="44"/>
                    <a:pt x="10" y="4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4"/>
                    <a:pt x="12" y="45"/>
                    <a:pt x="14" y="45"/>
                  </a:cubicBezTo>
                  <a:cubicBezTo>
                    <a:pt x="15" y="45"/>
                    <a:pt x="16" y="44"/>
                    <a:pt x="16" y="43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8" y="22"/>
                    <a:pt x="20" y="22"/>
                  </a:cubicBezTo>
                  <a:cubicBezTo>
                    <a:pt x="21" y="22"/>
                    <a:pt x="21" y="21"/>
                    <a:pt x="21" y="2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4140200" y="1422400"/>
              <a:ext cx="6985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529907" y="3276197"/>
            <a:ext cx="661987" cy="661987"/>
            <a:chOff x="4665663" y="3451225"/>
            <a:chExt cx="661987" cy="661988"/>
          </a:xfrm>
        </p:grpSpPr>
        <p:sp>
          <p:nvSpPr>
            <p:cNvPr id="46" name="Oval 277"/>
            <p:cNvSpPr>
              <a:spLocks noChangeArrowheads="1"/>
            </p:cNvSpPr>
            <p:nvPr/>
          </p:nvSpPr>
          <p:spPr bwMode="auto">
            <a:xfrm>
              <a:off x="4665663" y="3451225"/>
              <a:ext cx="661987" cy="66198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90"/>
            <p:cNvSpPr/>
            <p:nvPr/>
          </p:nvSpPr>
          <p:spPr bwMode="auto">
            <a:xfrm>
              <a:off x="4826000" y="3633788"/>
              <a:ext cx="341312" cy="312738"/>
            </a:xfrm>
            <a:custGeom>
              <a:avLst/>
              <a:gdLst>
                <a:gd name="T0" fmla="*/ 0 w 45"/>
                <a:gd name="T1" fmla="*/ 2147483647 h 41"/>
                <a:gd name="T2" fmla="*/ 2147483647 w 45"/>
                <a:gd name="T3" fmla="*/ 2147483647 h 41"/>
                <a:gd name="T4" fmla="*/ 2147483647 w 45"/>
                <a:gd name="T5" fmla="*/ 2147483647 h 41"/>
                <a:gd name="T6" fmla="*/ 2147483647 w 45"/>
                <a:gd name="T7" fmla="*/ 2147483647 h 41"/>
                <a:gd name="T8" fmla="*/ 2147483647 w 45"/>
                <a:gd name="T9" fmla="*/ 0 h 41"/>
                <a:gd name="T10" fmla="*/ 2147483647 w 45"/>
                <a:gd name="T11" fmla="*/ 2147483647 h 41"/>
                <a:gd name="T12" fmla="*/ 2147483647 w 45"/>
                <a:gd name="T13" fmla="*/ 2147483647 h 41"/>
                <a:gd name="T14" fmla="*/ 0 w 45"/>
                <a:gd name="T15" fmla="*/ 2147483647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" h="41">
                  <a:moveTo>
                    <a:pt x="0" y="40"/>
                  </a:moveTo>
                  <a:cubicBezTo>
                    <a:pt x="0" y="40"/>
                    <a:pt x="0" y="41"/>
                    <a:pt x="2" y="41"/>
                  </a:cubicBezTo>
                  <a:cubicBezTo>
                    <a:pt x="2" y="39"/>
                    <a:pt x="8" y="33"/>
                    <a:pt x="8" y="33"/>
                  </a:cubicBezTo>
                  <a:cubicBezTo>
                    <a:pt x="8" y="33"/>
                    <a:pt x="18" y="39"/>
                    <a:pt x="28" y="28"/>
                  </a:cubicBezTo>
                  <a:cubicBezTo>
                    <a:pt x="39" y="17"/>
                    <a:pt x="31" y="8"/>
                    <a:pt x="45" y="0"/>
                  </a:cubicBezTo>
                  <a:cubicBezTo>
                    <a:pt x="12" y="7"/>
                    <a:pt x="5" y="18"/>
                    <a:pt x="5" y="31"/>
                  </a:cubicBezTo>
                  <a:cubicBezTo>
                    <a:pt x="9" y="25"/>
                    <a:pt x="17" y="16"/>
                    <a:pt x="25" y="13"/>
                  </a:cubicBezTo>
                  <a:cubicBezTo>
                    <a:pt x="12" y="21"/>
                    <a:pt x="4" y="34"/>
                    <a:pt x="0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2689994" y="3276197"/>
            <a:ext cx="668338" cy="661987"/>
            <a:chOff x="2825750" y="3451225"/>
            <a:chExt cx="668337" cy="661988"/>
          </a:xfrm>
        </p:grpSpPr>
        <p:sp>
          <p:nvSpPr>
            <p:cNvPr id="49" name="Oval 276"/>
            <p:cNvSpPr>
              <a:spLocks noChangeArrowheads="1"/>
            </p:cNvSpPr>
            <p:nvPr/>
          </p:nvSpPr>
          <p:spPr bwMode="auto">
            <a:xfrm>
              <a:off x="2825750" y="3451225"/>
              <a:ext cx="668337" cy="6619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291"/>
            <p:cNvSpPr/>
            <p:nvPr/>
          </p:nvSpPr>
          <p:spPr bwMode="auto">
            <a:xfrm>
              <a:off x="3046413" y="3611563"/>
              <a:ext cx="220662" cy="266700"/>
            </a:xfrm>
            <a:custGeom>
              <a:avLst/>
              <a:gdLst>
                <a:gd name="T0" fmla="*/ 2147483647 w 29"/>
                <a:gd name="T1" fmla="*/ 2147483647 h 35"/>
                <a:gd name="T2" fmla="*/ 2147483647 w 29"/>
                <a:gd name="T3" fmla="*/ 0 h 35"/>
                <a:gd name="T4" fmla="*/ 0 w 29"/>
                <a:gd name="T5" fmla="*/ 2147483647 h 35"/>
                <a:gd name="T6" fmla="*/ 2147483647 w 29"/>
                <a:gd name="T7" fmla="*/ 2147483647 h 35"/>
                <a:gd name="T8" fmla="*/ 2147483647 w 29"/>
                <a:gd name="T9" fmla="*/ 2147483647 h 35"/>
                <a:gd name="T10" fmla="*/ 2147483647 w 29"/>
                <a:gd name="T11" fmla="*/ 2147483647 h 35"/>
                <a:gd name="T12" fmla="*/ 2147483647 w 29"/>
                <a:gd name="T13" fmla="*/ 2147483647 h 35"/>
                <a:gd name="T14" fmla="*/ 2147483647 w 29"/>
                <a:gd name="T15" fmla="*/ 2147483647 h 35"/>
                <a:gd name="T16" fmla="*/ 2147483647 w 29"/>
                <a:gd name="T17" fmla="*/ 2147483647 h 35"/>
                <a:gd name="T18" fmla="*/ 2147483647 w 29"/>
                <a:gd name="T19" fmla="*/ 2147483647 h 35"/>
                <a:gd name="T20" fmla="*/ 2147483647 w 29"/>
                <a:gd name="T21" fmla="*/ 2147483647 h 35"/>
                <a:gd name="T22" fmla="*/ 2147483647 w 29"/>
                <a:gd name="T23" fmla="*/ 2147483647 h 35"/>
                <a:gd name="T24" fmla="*/ 2147483647 w 29"/>
                <a:gd name="T25" fmla="*/ 2147483647 h 35"/>
                <a:gd name="T26" fmla="*/ 2147483647 w 29"/>
                <a:gd name="T27" fmla="*/ 2147483647 h 35"/>
                <a:gd name="T28" fmla="*/ 2147483647 w 29"/>
                <a:gd name="T29" fmla="*/ 2147483647 h 3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9" h="35">
                  <a:moveTo>
                    <a:pt x="29" y="14"/>
                  </a:moveTo>
                  <a:cubicBezTo>
                    <a:pt x="29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1"/>
                  </a:cubicBezTo>
                  <a:cubicBezTo>
                    <a:pt x="5" y="25"/>
                    <a:pt x="8" y="32"/>
                    <a:pt x="8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2" y="35"/>
                    <a:pt x="22" y="34"/>
                  </a:cubicBezTo>
                  <a:cubicBezTo>
                    <a:pt x="22" y="32"/>
                    <a:pt x="24" y="25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17"/>
                    <a:pt x="29" y="15"/>
                    <a:pt x="29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92"/>
            <p:cNvSpPr/>
            <p:nvPr/>
          </p:nvSpPr>
          <p:spPr bwMode="auto">
            <a:xfrm>
              <a:off x="3106738" y="3892550"/>
              <a:ext cx="106362" cy="23813"/>
            </a:xfrm>
            <a:custGeom>
              <a:avLst/>
              <a:gdLst>
                <a:gd name="T0" fmla="*/ 2147483647 w 14"/>
                <a:gd name="T1" fmla="*/ 2147483647 h 3"/>
                <a:gd name="T2" fmla="*/ 2147483647 w 14"/>
                <a:gd name="T3" fmla="*/ 0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2147483647 h 3"/>
                <a:gd name="T12" fmla="*/ 2147483647 w 14"/>
                <a:gd name="T13" fmla="*/ 2147483647 h 3"/>
                <a:gd name="T14" fmla="*/ 2147483647 w 14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3">
                  <a:moveTo>
                    <a:pt x="14" y="2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93"/>
            <p:cNvSpPr/>
            <p:nvPr/>
          </p:nvSpPr>
          <p:spPr bwMode="auto">
            <a:xfrm>
              <a:off x="3106738" y="3930650"/>
              <a:ext cx="106362" cy="15875"/>
            </a:xfrm>
            <a:custGeom>
              <a:avLst/>
              <a:gdLst>
                <a:gd name="T0" fmla="*/ 2147483647 w 14"/>
                <a:gd name="T1" fmla="*/ 2147483647 h 2"/>
                <a:gd name="T2" fmla="*/ 2147483647 w 14"/>
                <a:gd name="T3" fmla="*/ 0 h 2"/>
                <a:gd name="T4" fmla="*/ 2147483647 w 14"/>
                <a:gd name="T5" fmla="*/ 0 h 2"/>
                <a:gd name="T6" fmla="*/ 0 w 14"/>
                <a:gd name="T7" fmla="*/ 2147483647 h 2"/>
                <a:gd name="T8" fmla="*/ 0 w 14"/>
                <a:gd name="T9" fmla="*/ 2147483647 h 2"/>
                <a:gd name="T10" fmla="*/ 2147483647 w 14"/>
                <a:gd name="T11" fmla="*/ 2147483647 h 2"/>
                <a:gd name="T12" fmla="*/ 2147483647 w 14"/>
                <a:gd name="T13" fmla="*/ 2147483647 h 2"/>
                <a:gd name="T14" fmla="*/ 2147483647 w 14"/>
                <a:gd name="T15" fmla="*/ 2147483647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2">
                  <a:moveTo>
                    <a:pt x="14" y="1"/>
                  </a:moveTo>
                  <a:cubicBezTo>
                    <a:pt x="14" y="0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94"/>
            <p:cNvSpPr/>
            <p:nvPr/>
          </p:nvSpPr>
          <p:spPr bwMode="auto">
            <a:xfrm>
              <a:off x="3128963" y="3960813"/>
              <a:ext cx="61912" cy="23813"/>
            </a:xfrm>
            <a:custGeom>
              <a:avLst/>
              <a:gdLst>
                <a:gd name="T0" fmla="*/ 2147483647 w 8"/>
                <a:gd name="T1" fmla="*/ 2147483647 h 3"/>
                <a:gd name="T2" fmla="*/ 2147483647 w 8"/>
                <a:gd name="T3" fmla="*/ 2147483647 h 3"/>
                <a:gd name="T4" fmla="*/ 2147483647 w 8"/>
                <a:gd name="T5" fmla="*/ 2147483647 h 3"/>
                <a:gd name="T6" fmla="*/ 0 w 8"/>
                <a:gd name="T7" fmla="*/ 2147483647 h 3"/>
                <a:gd name="T8" fmla="*/ 0 w 8"/>
                <a:gd name="T9" fmla="*/ 2147483647 h 3"/>
                <a:gd name="T10" fmla="*/ 2147483647 w 8"/>
                <a:gd name="T11" fmla="*/ 0 h 3"/>
                <a:gd name="T12" fmla="*/ 2147483647 w 8"/>
                <a:gd name="T13" fmla="*/ 0 h 3"/>
                <a:gd name="T14" fmla="*/ 2147483647 w 8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3">
                  <a:moveTo>
                    <a:pt x="8" y="2"/>
                  </a:moveTo>
                  <a:cubicBezTo>
                    <a:pt x="8" y="2"/>
                    <a:pt x="7" y="3"/>
                    <a:pt x="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6514282" y="3276197"/>
            <a:ext cx="669925" cy="661987"/>
            <a:chOff x="6650038" y="3451225"/>
            <a:chExt cx="669925" cy="661988"/>
          </a:xfrm>
        </p:grpSpPr>
        <p:sp>
          <p:nvSpPr>
            <p:cNvPr id="55" name="Oval 278"/>
            <p:cNvSpPr>
              <a:spLocks noChangeArrowheads="1"/>
            </p:cNvSpPr>
            <p:nvPr/>
          </p:nvSpPr>
          <p:spPr bwMode="auto">
            <a:xfrm>
              <a:off x="6650038" y="3451225"/>
              <a:ext cx="669925" cy="66198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Freeform 295"/>
            <p:cNvSpPr/>
            <p:nvPr/>
          </p:nvSpPr>
          <p:spPr bwMode="auto">
            <a:xfrm>
              <a:off x="6821488" y="3637757"/>
              <a:ext cx="327025" cy="288925"/>
            </a:xfrm>
            <a:custGeom>
              <a:avLst/>
              <a:gdLst>
                <a:gd name="T0" fmla="*/ 2147483647 w 43"/>
                <a:gd name="T1" fmla="*/ 2147483647 h 38"/>
                <a:gd name="T2" fmla="*/ 2147483647 w 43"/>
                <a:gd name="T3" fmla="*/ 0 h 38"/>
                <a:gd name="T4" fmla="*/ 2147483647 w 43"/>
                <a:gd name="T5" fmla="*/ 2147483647 h 38"/>
                <a:gd name="T6" fmla="*/ 2147483647 w 43"/>
                <a:gd name="T7" fmla="*/ 2147483647 h 38"/>
                <a:gd name="T8" fmla="*/ 2147483647 w 43"/>
                <a:gd name="T9" fmla="*/ 2147483647 h 38"/>
                <a:gd name="T10" fmla="*/ 2147483647 w 43"/>
                <a:gd name="T11" fmla="*/ 0 h 38"/>
                <a:gd name="T12" fmla="*/ 2147483647 w 43"/>
                <a:gd name="T13" fmla="*/ 214748364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38">
                  <a:moveTo>
                    <a:pt x="21" y="8"/>
                  </a:moveTo>
                  <a:cubicBezTo>
                    <a:pt x="19" y="3"/>
                    <a:pt x="16" y="0"/>
                    <a:pt x="11" y="0"/>
                  </a:cubicBezTo>
                  <a:cubicBezTo>
                    <a:pt x="3" y="1"/>
                    <a:pt x="0" y="6"/>
                    <a:pt x="1" y="13"/>
                  </a:cubicBezTo>
                  <a:cubicBezTo>
                    <a:pt x="2" y="22"/>
                    <a:pt x="13" y="27"/>
                    <a:pt x="21" y="38"/>
                  </a:cubicBezTo>
                  <a:cubicBezTo>
                    <a:pt x="29" y="27"/>
                    <a:pt x="41" y="22"/>
                    <a:pt x="42" y="13"/>
                  </a:cubicBezTo>
                  <a:cubicBezTo>
                    <a:pt x="43" y="6"/>
                    <a:pt x="40" y="1"/>
                    <a:pt x="32" y="0"/>
                  </a:cubicBezTo>
                  <a:cubicBezTo>
                    <a:pt x="27" y="0"/>
                    <a:pt x="24" y="3"/>
                    <a:pt x="21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875482" y="1218169"/>
            <a:ext cx="1381125" cy="8540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41387" y="3247225"/>
            <a:ext cx="1381125" cy="8540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204037" y="3309935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199524" y="3309935"/>
            <a:ext cx="1381125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84132" y="1227694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437832" y="1211819"/>
            <a:ext cx="1231900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</a:t>
            </a:r>
            <a:endParaRPr lang="zh-CN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3460439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04.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3459659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04.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3610534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矩形 1"/>
          <p:cNvSpPr>
            <a:spLocks noChangeArrowheads="1"/>
          </p:cNvSpPr>
          <p:nvPr/>
        </p:nvSpPr>
        <p:spPr bwMode="auto">
          <a:xfrm>
            <a:off x="4572000" y="1392867"/>
            <a:ext cx="396044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4" name="矩形 8"/>
          <p:cNvSpPr>
            <a:spLocks noChangeArrowheads="1"/>
          </p:cNvSpPr>
          <p:nvPr/>
        </p:nvSpPr>
        <p:spPr bwMode="auto">
          <a:xfrm>
            <a:off x="4572000" y="2571750"/>
            <a:ext cx="2947987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杜绝平庸、专做精品 ！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" name="矩形 347"/>
          <p:cNvSpPr>
            <a:spLocks noChangeArrowheads="1"/>
          </p:cNvSpPr>
          <p:nvPr/>
        </p:nvSpPr>
        <p:spPr bwMode="auto">
          <a:xfrm>
            <a:off x="4572000" y="3197225"/>
            <a:ext cx="2663825" cy="5702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9361" y="-2565919"/>
            <a:ext cx="1895246" cy="6975125"/>
            <a:chOff x="2269361" y="-2565919"/>
            <a:chExt cx="1895246" cy="6975125"/>
          </a:xfrm>
        </p:grpSpPr>
        <p:grpSp>
          <p:nvGrpSpPr>
            <p:cNvPr id="334" name="组合 333"/>
            <p:cNvGrpSpPr/>
            <p:nvPr/>
          </p:nvGrpSpPr>
          <p:grpSpPr bwMode="auto">
            <a:xfrm>
              <a:off x="2411760" y="1059581"/>
              <a:ext cx="1693863" cy="3349625"/>
              <a:chOff x="6588224" y="951574"/>
              <a:chExt cx="1694212" cy="3348367"/>
            </a:xfrm>
          </p:grpSpPr>
          <p:pic>
            <p:nvPicPr>
              <p:cNvPr id="335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6588224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36" name="组合 11"/>
              <p:cNvGrpSpPr/>
              <p:nvPr/>
            </p:nvGrpSpPr>
            <p:grpSpPr bwMode="auto">
              <a:xfrm>
                <a:off x="6810489" y="1552999"/>
                <a:ext cx="1310641" cy="2241261"/>
                <a:chOff x="6812279" y="1549472"/>
                <a:chExt cx="1310641" cy="2241261"/>
              </a:xfrm>
            </p:grpSpPr>
            <p:pic>
              <p:nvPicPr>
                <p:cNvPr id="337" name="Picture 6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96" r="26344"/>
                <a:stretch>
                  <a:fillRect/>
                </a:stretch>
              </p:blipFill>
              <p:spPr bwMode="auto">
                <a:xfrm>
                  <a:off x="6812279" y="1549472"/>
                  <a:ext cx="1310641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8" name="矩形 337"/>
                <p:cNvSpPr/>
                <p:nvPr/>
              </p:nvSpPr>
              <p:spPr bwMode="auto">
                <a:xfrm>
                  <a:off x="7022150" y="1584396"/>
                  <a:ext cx="936818" cy="29833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" name="矩形 1"/>
            <p:cNvSpPr/>
            <p:nvPr/>
          </p:nvSpPr>
          <p:spPr>
            <a:xfrm>
              <a:off x="2269361" y="-2565919"/>
              <a:ext cx="1895246" cy="34335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9009" y="1059582"/>
            <a:ext cx="1895246" cy="6815455"/>
            <a:chOff x="689009" y="1059582"/>
            <a:chExt cx="1895246" cy="6815455"/>
          </a:xfrm>
        </p:grpSpPr>
        <p:grpSp>
          <p:nvGrpSpPr>
            <p:cNvPr id="328" name="组合 327"/>
            <p:cNvGrpSpPr/>
            <p:nvPr/>
          </p:nvGrpSpPr>
          <p:grpSpPr bwMode="auto">
            <a:xfrm>
              <a:off x="750070" y="1059582"/>
              <a:ext cx="1693862" cy="3349625"/>
              <a:chOff x="4894012" y="951574"/>
              <a:chExt cx="1694212" cy="3348367"/>
            </a:xfrm>
          </p:grpSpPr>
          <p:pic>
            <p:nvPicPr>
              <p:cNvPr id="329" name="Picture 3" descr="C:\Users\Administrator.MICROSO-BQCPAHA\Desktop\手机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813" r="7396" b="7986"/>
              <a:stretch>
                <a:fillRect/>
              </a:stretch>
            </p:blipFill>
            <p:spPr bwMode="auto">
              <a:xfrm>
                <a:off x="4894012" y="951574"/>
                <a:ext cx="1694212" cy="3348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30" name="组合 38"/>
              <p:cNvGrpSpPr/>
              <p:nvPr/>
            </p:nvGrpSpPr>
            <p:grpSpPr bwMode="auto">
              <a:xfrm>
                <a:off x="5118323" y="1567175"/>
                <a:ext cx="1324868" cy="2241261"/>
                <a:chOff x="5118323" y="1567175"/>
                <a:chExt cx="1324868" cy="2241261"/>
              </a:xfrm>
            </p:grpSpPr>
            <p:pic>
              <p:nvPicPr>
                <p:cNvPr id="331" name="Picture 9" descr="D:\小星星星星星星星\我下载的素材\图片1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798" r="13091"/>
                <a:stretch>
                  <a:fillRect/>
                </a:stretch>
              </p:blipFill>
              <p:spPr bwMode="auto">
                <a:xfrm>
                  <a:off x="5118323" y="1567175"/>
                  <a:ext cx="1324868" cy="22412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2" name="矩形 331"/>
                <p:cNvSpPr/>
                <p:nvPr/>
              </p:nvSpPr>
              <p:spPr bwMode="auto">
                <a:xfrm>
                  <a:off x="5273502" y="1587922"/>
                  <a:ext cx="936819" cy="296752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ts val="1800"/>
                    </a:lnSpc>
                    <a:buClr>
                      <a:srgbClr val="0070C0"/>
                    </a:buClr>
                    <a:defRPr/>
                  </a:pPr>
                  <a:r>
                    <a:rPr lang="zh-CN" altLang="en-US" sz="105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图片可替换</a:t>
                  </a:r>
                  <a:endParaRPr lang="zh-CN" altLang="en-US" sz="105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>
            <a:xfrm>
              <a:off x="689009" y="4441469"/>
              <a:ext cx="1895246" cy="34335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43745" y="1250345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  <a:endParaRPr lang="zh-CN" altLang="en-US" sz="1600" spc="300" dirty="0">
              <a:solidFill>
                <a:srgbClr val="BA00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779912" y="1334813"/>
            <a:ext cx="469448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b="21959"/>
          <a:stretch>
            <a:fillRect/>
          </a:stretch>
        </p:blipFill>
        <p:spPr>
          <a:xfrm>
            <a:off x="3779912" y="1419622"/>
            <a:ext cx="4694482" cy="2736304"/>
          </a:xfrm>
          <a:prstGeom prst="rect">
            <a:avLst/>
          </a:prstGeom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43745" y="1569590"/>
            <a:ext cx="3092151" cy="136191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543745" y="2913215"/>
            <a:ext cx="244407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267744" y="1419622"/>
            <a:ext cx="1376362" cy="2238375"/>
            <a:chOff x="611763" y="1419622"/>
            <a:chExt cx="1375569" cy="2237987"/>
          </a:xfrm>
        </p:grpSpPr>
        <p:sp>
          <p:nvSpPr>
            <p:cNvPr id="10" name="AutoShape 4"/>
            <p:cNvSpPr>
              <a:spLocks noChangeAspect="1" noChangeArrowheads="1" noTextEdit="1"/>
            </p:cNvSpPr>
            <p:nvPr/>
          </p:nvSpPr>
          <p:spPr bwMode="auto">
            <a:xfrm>
              <a:off x="611763" y="1425768"/>
              <a:ext cx="1370447" cy="2225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81122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161131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41140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211492" y="3479840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01158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81167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11763" y="3479840"/>
              <a:ext cx="182457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181122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161131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41140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1211492" y="3275088"/>
              <a:ext cx="176110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101158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81167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11763" y="3275088"/>
              <a:ext cx="182457" cy="1761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181122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161131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141140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1211492" y="3070336"/>
              <a:ext cx="176110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101158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81167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611763" y="3070336"/>
              <a:ext cx="182457" cy="1761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81122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161131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1411402" y="2863997"/>
              <a:ext cx="176110" cy="17776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1210950" y="2863815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1011221" y="2863815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811492" y="2863815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611763" y="2863815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181122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161131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1411402" y="2652896"/>
              <a:ext cx="176110" cy="1825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1210950" y="2652820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011221" y="2652820"/>
              <a:ext cx="18334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811492" y="2652820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611763" y="2652820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1811222" y="2446557"/>
              <a:ext cx="176110" cy="1841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2"/>
            <p:cNvSpPr>
              <a:spLocks noChangeArrowheads="1"/>
            </p:cNvSpPr>
            <p:nvPr/>
          </p:nvSpPr>
          <p:spPr bwMode="auto">
            <a:xfrm>
              <a:off x="1611312" y="2446557"/>
              <a:ext cx="176110" cy="18411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1410679" y="2446945"/>
              <a:ext cx="177196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9" name="Rectangle 44"/>
            <p:cNvSpPr>
              <a:spLocks noChangeArrowheads="1"/>
            </p:cNvSpPr>
            <p:nvPr/>
          </p:nvSpPr>
          <p:spPr bwMode="auto">
            <a:xfrm>
              <a:off x="1210950" y="2446945"/>
              <a:ext cx="177196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1011221" y="2446945"/>
              <a:ext cx="183341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46"/>
            <p:cNvSpPr>
              <a:spLocks noChangeArrowheads="1"/>
            </p:cNvSpPr>
            <p:nvPr/>
          </p:nvSpPr>
          <p:spPr bwMode="auto">
            <a:xfrm>
              <a:off x="811492" y="2446945"/>
              <a:ext cx="182317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611763" y="2446945"/>
              <a:ext cx="182317" cy="183341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3" name="Rectangle 48"/>
            <p:cNvSpPr>
              <a:spLocks noChangeArrowheads="1"/>
            </p:cNvSpPr>
            <p:nvPr/>
          </p:nvSpPr>
          <p:spPr bwMode="auto">
            <a:xfrm>
              <a:off x="1811161" y="2242095"/>
              <a:ext cx="17617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1611312" y="2241804"/>
              <a:ext cx="176110" cy="18253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1410679" y="2242095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1210950" y="2242095"/>
              <a:ext cx="177196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1011221" y="2242095"/>
              <a:ext cx="183341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8" name="Rectangle 53"/>
            <p:cNvSpPr>
              <a:spLocks noChangeArrowheads="1"/>
            </p:cNvSpPr>
            <p:nvPr/>
          </p:nvSpPr>
          <p:spPr bwMode="auto">
            <a:xfrm>
              <a:off x="811492" y="2242095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59" name="Rectangle 54"/>
            <p:cNvSpPr>
              <a:spLocks noChangeArrowheads="1"/>
            </p:cNvSpPr>
            <p:nvPr/>
          </p:nvSpPr>
          <p:spPr bwMode="auto">
            <a:xfrm>
              <a:off x="611763" y="2242095"/>
              <a:ext cx="182317" cy="182317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Rectangle 55"/>
            <p:cNvSpPr>
              <a:spLocks noChangeArrowheads="1"/>
            </p:cNvSpPr>
            <p:nvPr/>
          </p:nvSpPr>
          <p:spPr bwMode="auto">
            <a:xfrm>
              <a:off x="1811161" y="2036221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1611432" y="2036221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2" name="Rectangle 57"/>
            <p:cNvSpPr>
              <a:spLocks noChangeArrowheads="1"/>
            </p:cNvSpPr>
            <p:nvPr/>
          </p:nvSpPr>
          <p:spPr bwMode="auto">
            <a:xfrm>
              <a:off x="1410679" y="2036221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1210950" y="2036221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4" name="Rectangle 59"/>
            <p:cNvSpPr>
              <a:spLocks noChangeArrowheads="1"/>
            </p:cNvSpPr>
            <p:nvPr/>
          </p:nvSpPr>
          <p:spPr bwMode="auto">
            <a:xfrm>
              <a:off x="1011221" y="2036221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5" name="Rectangle 60"/>
            <p:cNvSpPr>
              <a:spLocks noChangeArrowheads="1"/>
            </p:cNvSpPr>
            <p:nvPr/>
          </p:nvSpPr>
          <p:spPr bwMode="auto">
            <a:xfrm>
              <a:off x="811492" y="2036221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6" name="Rectangle 61"/>
            <p:cNvSpPr>
              <a:spLocks noChangeArrowheads="1"/>
            </p:cNvSpPr>
            <p:nvPr/>
          </p:nvSpPr>
          <p:spPr bwMode="auto">
            <a:xfrm>
              <a:off x="611763" y="2036221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1811161" y="183034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8" name="Rectangle 63"/>
            <p:cNvSpPr>
              <a:spLocks noChangeArrowheads="1"/>
            </p:cNvSpPr>
            <p:nvPr/>
          </p:nvSpPr>
          <p:spPr bwMode="auto">
            <a:xfrm>
              <a:off x="1611432" y="183034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69" name="Rectangle 64"/>
            <p:cNvSpPr>
              <a:spLocks noChangeArrowheads="1"/>
            </p:cNvSpPr>
            <p:nvPr/>
          </p:nvSpPr>
          <p:spPr bwMode="auto">
            <a:xfrm>
              <a:off x="1410679" y="183034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0" name="Rectangle 65"/>
            <p:cNvSpPr>
              <a:spLocks noChangeArrowheads="1"/>
            </p:cNvSpPr>
            <p:nvPr/>
          </p:nvSpPr>
          <p:spPr bwMode="auto">
            <a:xfrm>
              <a:off x="1210950" y="183034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66"/>
            <p:cNvSpPr>
              <a:spLocks noChangeArrowheads="1"/>
            </p:cNvSpPr>
            <p:nvPr/>
          </p:nvSpPr>
          <p:spPr bwMode="auto">
            <a:xfrm>
              <a:off x="1011221" y="1830346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2" name="Rectangle 67"/>
            <p:cNvSpPr>
              <a:spLocks noChangeArrowheads="1"/>
            </p:cNvSpPr>
            <p:nvPr/>
          </p:nvSpPr>
          <p:spPr bwMode="auto">
            <a:xfrm>
              <a:off x="811492" y="183034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3" name="Rectangle 68"/>
            <p:cNvSpPr>
              <a:spLocks noChangeArrowheads="1"/>
            </p:cNvSpPr>
            <p:nvPr/>
          </p:nvSpPr>
          <p:spPr bwMode="auto">
            <a:xfrm>
              <a:off x="611763" y="183034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4" name="Rectangle 69"/>
            <p:cNvSpPr>
              <a:spLocks noChangeArrowheads="1"/>
            </p:cNvSpPr>
            <p:nvPr/>
          </p:nvSpPr>
          <p:spPr bwMode="auto">
            <a:xfrm>
              <a:off x="1811161" y="162549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5" name="Rectangle 70"/>
            <p:cNvSpPr>
              <a:spLocks noChangeArrowheads="1"/>
            </p:cNvSpPr>
            <p:nvPr/>
          </p:nvSpPr>
          <p:spPr bwMode="auto">
            <a:xfrm>
              <a:off x="1611432" y="1625496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6" name="Rectangle 71"/>
            <p:cNvSpPr>
              <a:spLocks noChangeArrowheads="1"/>
            </p:cNvSpPr>
            <p:nvPr/>
          </p:nvSpPr>
          <p:spPr bwMode="auto">
            <a:xfrm>
              <a:off x="1410679" y="162549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7" name="Rectangle 72"/>
            <p:cNvSpPr>
              <a:spLocks noChangeArrowheads="1"/>
            </p:cNvSpPr>
            <p:nvPr/>
          </p:nvSpPr>
          <p:spPr bwMode="auto">
            <a:xfrm>
              <a:off x="1210950" y="1625496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8" name="Rectangle 73"/>
            <p:cNvSpPr>
              <a:spLocks noChangeArrowheads="1"/>
            </p:cNvSpPr>
            <p:nvPr/>
          </p:nvSpPr>
          <p:spPr bwMode="auto">
            <a:xfrm>
              <a:off x="1011221" y="1625496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79" name="Rectangle 74"/>
            <p:cNvSpPr>
              <a:spLocks noChangeArrowheads="1"/>
            </p:cNvSpPr>
            <p:nvPr/>
          </p:nvSpPr>
          <p:spPr bwMode="auto">
            <a:xfrm>
              <a:off x="811492" y="162549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0" name="Rectangle 75"/>
            <p:cNvSpPr>
              <a:spLocks noChangeArrowheads="1"/>
            </p:cNvSpPr>
            <p:nvPr/>
          </p:nvSpPr>
          <p:spPr bwMode="auto">
            <a:xfrm>
              <a:off x="611763" y="1625496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76"/>
            <p:cNvSpPr>
              <a:spLocks noChangeArrowheads="1"/>
            </p:cNvSpPr>
            <p:nvPr/>
          </p:nvSpPr>
          <p:spPr bwMode="auto">
            <a:xfrm>
              <a:off x="1811161" y="1419622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1611432" y="1419622"/>
              <a:ext cx="17617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3" name="Rectangle 78"/>
            <p:cNvSpPr>
              <a:spLocks noChangeArrowheads="1"/>
            </p:cNvSpPr>
            <p:nvPr/>
          </p:nvSpPr>
          <p:spPr bwMode="auto">
            <a:xfrm>
              <a:off x="1410679" y="1419622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4" name="Rectangle 79"/>
            <p:cNvSpPr>
              <a:spLocks noChangeArrowheads="1"/>
            </p:cNvSpPr>
            <p:nvPr/>
          </p:nvSpPr>
          <p:spPr bwMode="auto">
            <a:xfrm>
              <a:off x="1210950" y="1419622"/>
              <a:ext cx="177196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5" name="Rectangle 80"/>
            <p:cNvSpPr>
              <a:spLocks noChangeArrowheads="1"/>
            </p:cNvSpPr>
            <p:nvPr/>
          </p:nvSpPr>
          <p:spPr bwMode="auto">
            <a:xfrm>
              <a:off x="1011221" y="1419622"/>
              <a:ext cx="183341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6" name="Rectangle 81"/>
            <p:cNvSpPr>
              <a:spLocks noChangeArrowheads="1"/>
            </p:cNvSpPr>
            <p:nvPr/>
          </p:nvSpPr>
          <p:spPr bwMode="auto">
            <a:xfrm>
              <a:off x="811492" y="1419622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7" name="Rectangle 82"/>
            <p:cNvSpPr>
              <a:spLocks noChangeArrowheads="1"/>
            </p:cNvSpPr>
            <p:nvPr/>
          </p:nvSpPr>
          <p:spPr bwMode="auto">
            <a:xfrm>
              <a:off x="611763" y="1419622"/>
              <a:ext cx="182317" cy="1771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矩形 87"/>
          <p:cNvSpPr>
            <a:spLocks noChangeArrowheads="1"/>
          </p:cNvSpPr>
          <p:nvPr/>
        </p:nvSpPr>
        <p:spPr bwMode="auto">
          <a:xfrm>
            <a:off x="869156" y="3645297"/>
            <a:ext cx="1004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 bwMode="auto">
          <a:xfrm>
            <a:off x="759619" y="1419622"/>
            <a:ext cx="1371600" cy="2230438"/>
            <a:chOff x="2159345" y="1427814"/>
            <a:chExt cx="1371624" cy="2229795"/>
          </a:xfrm>
        </p:grpSpPr>
        <p:sp>
          <p:nvSpPr>
            <p:cNvPr id="90" name="AutoShape 85"/>
            <p:cNvSpPr>
              <a:spLocks noChangeAspect="1" noChangeArrowheads="1" noTextEdit="1"/>
            </p:cNvSpPr>
            <p:nvPr/>
          </p:nvSpPr>
          <p:spPr bwMode="auto">
            <a:xfrm>
              <a:off x="2164166" y="1432635"/>
              <a:ext cx="1366803" cy="22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Rectangle 87"/>
            <p:cNvSpPr>
              <a:spLocks noChangeArrowheads="1"/>
            </p:cNvSpPr>
            <p:nvPr/>
          </p:nvSpPr>
          <p:spPr bwMode="auto">
            <a:xfrm>
              <a:off x="3354753" y="3481447"/>
              <a:ext cx="176216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Rectangle 88"/>
            <p:cNvSpPr>
              <a:spLocks noChangeArrowheads="1"/>
            </p:cNvSpPr>
            <p:nvPr/>
          </p:nvSpPr>
          <p:spPr bwMode="auto">
            <a:xfrm>
              <a:off x="3154724" y="3481447"/>
              <a:ext cx="176216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89"/>
            <p:cNvSpPr>
              <a:spLocks noChangeArrowheads="1"/>
            </p:cNvSpPr>
            <p:nvPr/>
          </p:nvSpPr>
          <p:spPr bwMode="auto">
            <a:xfrm>
              <a:off x="2954696" y="3481447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90"/>
            <p:cNvSpPr>
              <a:spLocks noChangeArrowheads="1"/>
            </p:cNvSpPr>
            <p:nvPr/>
          </p:nvSpPr>
          <p:spPr bwMode="auto">
            <a:xfrm>
              <a:off x="2757842" y="3481447"/>
              <a:ext cx="174628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Rectangle 91"/>
            <p:cNvSpPr>
              <a:spLocks noChangeArrowheads="1"/>
            </p:cNvSpPr>
            <p:nvPr/>
          </p:nvSpPr>
          <p:spPr bwMode="auto">
            <a:xfrm>
              <a:off x="2557814" y="3481447"/>
              <a:ext cx="174628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Rectangle 92"/>
            <p:cNvSpPr>
              <a:spLocks noChangeArrowheads="1"/>
            </p:cNvSpPr>
            <p:nvPr/>
          </p:nvSpPr>
          <p:spPr bwMode="auto">
            <a:xfrm>
              <a:off x="2357785" y="3481447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93"/>
            <p:cNvSpPr>
              <a:spLocks noChangeArrowheads="1"/>
            </p:cNvSpPr>
            <p:nvPr/>
          </p:nvSpPr>
          <p:spPr bwMode="auto">
            <a:xfrm>
              <a:off x="2159345" y="3481447"/>
              <a:ext cx="176215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94"/>
            <p:cNvSpPr>
              <a:spLocks noChangeArrowheads="1"/>
            </p:cNvSpPr>
            <p:nvPr/>
          </p:nvSpPr>
          <p:spPr bwMode="auto">
            <a:xfrm>
              <a:off x="3354997" y="32767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9" name="Rectangle 95"/>
            <p:cNvSpPr>
              <a:spLocks noChangeArrowheads="1"/>
            </p:cNvSpPr>
            <p:nvPr/>
          </p:nvSpPr>
          <p:spPr bwMode="auto">
            <a:xfrm>
              <a:off x="3154917" y="32767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0" name="Rectangle 96"/>
            <p:cNvSpPr>
              <a:spLocks noChangeArrowheads="1"/>
            </p:cNvSpPr>
            <p:nvPr/>
          </p:nvSpPr>
          <p:spPr bwMode="auto">
            <a:xfrm>
              <a:off x="2954839" y="32767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97"/>
            <p:cNvSpPr>
              <a:spLocks noChangeArrowheads="1"/>
            </p:cNvSpPr>
            <p:nvPr/>
          </p:nvSpPr>
          <p:spPr bwMode="auto">
            <a:xfrm>
              <a:off x="2757842" y="3276719"/>
              <a:ext cx="174628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Rectangle 98"/>
            <p:cNvSpPr>
              <a:spLocks noChangeArrowheads="1"/>
            </p:cNvSpPr>
            <p:nvPr/>
          </p:nvSpPr>
          <p:spPr bwMode="auto">
            <a:xfrm>
              <a:off x="2557814" y="3276719"/>
              <a:ext cx="174628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Rectangle 99"/>
            <p:cNvSpPr>
              <a:spLocks noChangeArrowheads="1"/>
            </p:cNvSpPr>
            <p:nvPr/>
          </p:nvSpPr>
          <p:spPr bwMode="auto">
            <a:xfrm>
              <a:off x="2357785" y="3276719"/>
              <a:ext cx="177803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Rectangle 100"/>
            <p:cNvSpPr>
              <a:spLocks noChangeArrowheads="1"/>
            </p:cNvSpPr>
            <p:nvPr/>
          </p:nvSpPr>
          <p:spPr bwMode="auto">
            <a:xfrm>
              <a:off x="2159345" y="3276719"/>
              <a:ext cx="176215" cy="17616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Rectangle 101"/>
            <p:cNvSpPr>
              <a:spLocks noChangeArrowheads="1"/>
            </p:cNvSpPr>
            <p:nvPr/>
          </p:nvSpPr>
          <p:spPr bwMode="auto">
            <a:xfrm>
              <a:off x="3354997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6" name="Rectangle 102"/>
            <p:cNvSpPr>
              <a:spLocks noChangeArrowheads="1"/>
            </p:cNvSpPr>
            <p:nvPr/>
          </p:nvSpPr>
          <p:spPr bwMode="auto">
            <a:xfrm>
              <a:off x="3154917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7" name="Rectangle 103"/>
            <p:cNvSpPr>
              <a:spLocks noChangeArrowheads="1"/>
            </p:cNvSpPr>
            <p:nvPr/>
          </p:nvSpPr>
          <p:spPr bwMode="auto">
            <a:xfrm>
              <a:off x="2954839" y="307183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8" name="Rectangle 104"/>
            <p:cNvSpPr>
              <a:spLocks noChangeArrowheads="1"/>
            </p:cNvSpPr>
            <p:nvPr/>
          </p:nvSpPr>
          <p:spPr bwMode="auto">
            <a:xfrm>
              <a:off x="2757171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09" name="Rectangle 105"/>
            <p:cNvSpPr>
              <a:spLocks noChangeArrowheads="1"/>
            </p:cNvSpPr>
            <p:nvPr/>
          </p:nvSpPr>
          <p:spPr bwMode="auto">
            <a:xfrm>
              <a:off x="2557091" y="307183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0" name="Rectangle 106"/>
            <p:cNvSpPr>
              <a:spLocks noChangeArrowheads="1"/>
            </p:cNvSpPr>
            <p:nvPr/>
          </p:nvSpPr>
          <p:spPr bwMode="auto">
            <a:xfrm>
              <a:off x="2357785" y="3071990"/>
              <a:ext cx="177803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Rectangle 107"/>
            <p:cNvSpPr>
              <a:spLocks noChangeArrowheads="1"/>
            </p:cNvSpPr>
            <p:nvPr/>
          </p:nvSpPr>
          <p:spPr bwMode="auto">
            <a:xfrm>
              <a:off x="2159345" y="3071990"/>
              <a:ext cx="176215" cy="17616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Rectangle 108"/>
            <p:cNvSpPr>
              <a:spLocks noChangeArrowheads="1"/>
            </p:cNvSpPr>
            <p:nvPr/>
          </p:nvSpPr>
          <p:spPr bwMode="auto">
            <a:xfrm>
              <a:off x="3354997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" name="Rectangle 109"/>
            <p:cNvSpPr>
              <a:spLocks noChangeArrowheads="1"/>
            </p:cNvSpPr>
            <p:nvPr/>
          </p:nvSpPr>
          <p:spPr bwMode="auto">
            <a:xfrm>
              <a:off x="3154917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" name="Rectangle 110"/>
            <p:cNvSpPr>
              <a:spLocks noChangeArrowheads="1"/>
            </p:cNvSpPr>
            <p:nvPr/>
          </p:nvSpPr>
          <p:spPr bwMode="auto">
            <a:xfrm>
              <a:off x="2954839" y="28669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" name="Rectangle 111"/>
            <p:cNvSpPr>
              <a:spLocks noChangeArrowheads="1"/>
            </p:cNvSpPr>
            <p:nvPr/>
          </p:nvSpPr>
          <p:spPr bwMode="auto">
            <a:xfrm>
              <a:off x="2757171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6" name="Rectangle 112"/>
            <p:cNvSpPr>
              <a:spLocks noChangeArrowheads="1"/>
            </p:cNvSpPr>
            <p:nvPr/>
          </p:nvSpPr>
          <p:spPr bwMode="auto">
            <a:xfrm>
              <a:off x="2557091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7" name="Rectangle 113"/>
            <p:cNvSpPr>
              <a:spLocks noChangeArrowheads="1"/>
            </p:cNvSpPr>
            <p:nvPr/>
          </p:nvSpPr>
          <p:spPr bwMode="auto">
            <a:xfrm>
              <a:off x="2357013" y="2866936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8" name="Rectangle 114"/>
            <p:cNvSpPr>
              <a:spLocks noChangeArrowheads="1"/>
            </p:cNvSpPr>
            <p:nvPr/>
          </p:nvSpPr>
          <p:spPr bwMode="auto">
            <a:xfrm>
              <a:off x="2159345" y="2866936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9" name="Rectangle 115"/>
            <p:cNvSpPr>
              <a:spLocks noChangeArrowheads="1"/>
            </p:cNvSpPr>
            <p:nvPr/>
          </p:nvSpPr>
          <p:spPr bwMode="auto">
            <a:xfrm>
              <a:off x="3354997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0" name="Rectangle 116"/>
            <p:cNvSpPr>
              <a:spLocks noChangeArrowheads="1"/>
            </p:cNvSpPr>
            <p:nvPr/>
          </p:nvSpPr>
          <p:spPr bwMode="auto">
            <a:xfrm>
              <a:off x="3154917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1" name="Rectangle 117"/>
            <p:cNvSpPr>
              <a:spLocks noChangeArrowheads="1"/>
            </p:cNvSpPr>
            <p:nvPr/>
          </p:nvSpPr>
          <p:spPr bwMode="auto">
            <a:xfrm>
              <a:off x="2954839" y="26572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2" name="Rectangle 118"/>
            <p:cNvSpPr>
              <a:spLocks noChangeArrowheads="1"/>
            </p:cNvSpPr>
            <p:nvPr/>
          </p:nvSpPr>
          <p:spPr bwMode="auto">
            <a:xfrm>
              <a:off x="2757171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3" name="Rectangle 119"/>
            <p:cNvSpPr>
              <a:spLocks noChangeArrowheads="1"/>
            </p:cNvSpPr>
            <p:nvPr/>
          </p:nvSpPr>
          <p:spPr bwMode="auto">
            <a:xfrm>
              <a:off x="2557091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4" name="Rectangle 120"/>
            <p:cNvSpPr>
              <a:spLocks noChangeArrowheads="1"/>
            </p:cNvSpPr>
            <p:nvPr/>
          </p:nvSpPr>
          <p:spPr bwMode="auto">
            <a:xfrm>
              <a:off x="2357013" y="26572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5" name="Rectangle 121"/>
            <p:cNvSpPr>
              <a:spLocks noChangeArrowheads="1"/>
            </p:cNvSpPr>
            <p:nvPr/>
          </p:nvSpPr>
          <p:spPr bwMode="auto">
            <a:xfrm>
              <a:off x="2159345" y="26572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6" name="Rectangle 122"/>
            <p:cNvSpPr>
              <a:spLocks noChangeArrowheads="1"/>
            </p:cNvSpPr>
            <p:nvPr/>
          </p:nvSpPr>
          <p:spPr bwMode="auto">
            <a:xfrm>
              <a:off x="3354997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7" name="Rectangle 123"/>
            <p:cNvSpPr>
              <a:spLocks noChangeArrowheads="1"/>
            </p:cNvSpPr>
            <p:nvPr/>
          </p:nvSpPr>
          <p:spPr bwMode="auto">
            <a:xfrm>
              <a:off x="3154917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8" name="Rectangle 124"/>
            <p:cNvSpPr>
              <a:spLocks noChangeArrowheads="1"/>
            </p:cNvSpPr>
            <p:nvPr/>
          </p:nvSpPr>
          <p:spPr bwMode="auto">
            <a:xfrm>
              <a:off x="2954839" y="2452315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9" name="Rectangle 125"/>
            <p:cNvSpPr>
              <a:spLocks noChangeArrowheads="1"/>
            </p:cNvSpPr>
            <p:nvPr/>
          </p:nvSpPr>
          <p:spPr bwMode="auto">
            <a:xfrm>
              <a:off x="2757171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0" name="Rectangle 126"/>
            <p:cNvSpPr>
              <a:spLocks noChangeArrowheads="1"/>
            </p:cNvSpPr>
            <p:nvPr/>
          </p:nvSpPr>
          <p:spPr bwMode="auto">
            <a:xfrm>
              <a:off x="2557091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1" name="Rectangle 127"/>
            <p:cNvSpPr>
              <a:spLocks noChangeArrowheads="1"/>
            </p:cNvSpPr>
            <p:nvPr/>
          </p:nvSpPr>
          <p:spPr bwMode="auto">
            <a:xfrm>
              <a:off x="2357013" y="2452315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2" name="Rectangle 128"/>
            <p:cNvSpPr>
              <a:spLocks noChangeArrowheads="1"/>
            </p:cNvSpPr>
            <p:nvPr/>
          </p:nvSpPr>
          <p:spPr bwMode="auto">
            <a:xfrm>
              <a:off x="2159345" y="2452315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3" name="Rectangle 129"/>
            <p:cNvSpPr>
              <a:spLocks noChangeArrowheads="1"/>
            </p:cNvSpPr>
            <p:nvPr/>
          </p:nvSpPr>
          <p:spPr bwMode="auto">
            <a:xfrm>
              <a:off x="3354997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4" name="Rectangle 130"/>
            <p:cNvSpPr>
              <a:spLocks noChangeArrowheads="1"/>
            </p:cNvSpPr>
            <p:nvPr/>
          </p:nvSpPr>
          <p:spPr bwMode="auto">
            <a:xfrm>
              <a:off x="3154917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5" name="Rectangle 131"/>
            <p:cNvSpPr>
              <a:spLocks noChangeArrowheads="1"/>
            </p:cNvSpPr>
            <p:nvPr/>
          </p:nvSpPr>
          <p:spPr bwMode="auto">
            <a:xfrm>
              <a:off x="2954839" y="22474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6" name="Rectangle 132"/>
            <p:cNvSpPr>
              <a:spLocks noChangeArrowheads="1"/>
            </p:cNvSpPr>
            <p:nvPr/>
          </p:nvSpPr>
          <p:spPr bwMode="auto">
            <a:xfrm>
              <a:off x="2757171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7" name="Rectangle 133"/>
            <p:cNvSpPr>
              <a:spLocks noChangeArrowheads="1"/>
            </p:cNvSpPr>
            <p:nvPr/>
          </p:nvSpPr>
          <p:spPr bwMode="auto">
            <a:xfrm>
              <a:off x="2557091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8" name="Rectangle 134"/>
            <p:cNvSpPr>
              <a:spLocks noChangeArrowheads="1"/>
            </p:cNvSpPr>
            <p:nvPr/>
          </p:nvSpPr>
          <p:spPr bwMode="auto">
            <a:xfrm>
              <a:off x="2357013" y="2247414"/>
              <a:ext cx="178384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9" name="Rectangle 135"/>
            <p:cNvSpPr>
              <a:spLocks noChangeArrowheads="1"/>
            </p:cNvSpPr>
            <p:nvPr/>
          </p:nvSpPr>
          <p:spPr bwMode="auto">
            <a:xfrm>
              <a:off x="2159345" y="2247414"/>
              <a:ext cx="175972" cy="180795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0" name="Rectangle 136"/>
            <p:cNvSpPr>
              <a:spLocks noChangeArrowheads="1"/>
            </p:cNvSpPr>
            <p:nvPr/>
          </p:nvSpPr>
          <p:spPr bwMode="auto">
            <a:xfrm>
              <a:off x="3354997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1" name="Rectangle 137"/>
            <p:cNvSpPr>
              <a:spLocks noChangeArrowheads="1"/>
            </p:cNvSpPr>
            <p:nvPr/>
          </p:nvSpPr>
          <p:spPr bwMode="auto">
            <a:xfrm>
              <a:off x="3154917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2" name="Rectangle 138"/>
            <p:cNvSpPr>
              <a:spLocks noChangeArrowheads="1"/>
            </p:cNvSpPr>
            <p:nvPr/>
          </p:nvSpPr>
          <p:spPr bwMode="auto">
            <a:xfrm>
              <a:off x="2954839" y="20425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3" name="Rectangle 139"/>
            <p:cNvSpPr>
              <a:spLocks noChangeArrowheads="1"/>
            </p:cNvSpPr>
            <p:nvPr/>
          </p:nvSpPr>
          <p:spPr bwMode="auto">
            <a:xfrm>
              <a:off x="2757171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4" name="Rectangle 140"/>
            <p:cNvSpPr>
              <a:spLocks noChangeArrowheads="1"/>
            </p:cNvSpPr>
            <p:nvPr/>
          </p:nvSpPr>
          <p:spPr bwMode="auto">
            <a:xfrm>
              <a:off x="2557091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5" name="Rectangle 141"/>
            <p:cNvSpPr>
              <a:spLocks noChangeArrowheads="1"/>
            </p:cNvSpPr>
            <p:nvPr/>
          </p:nvSpPr>
          <p:spPr bwMode="auto">
            <a:xfrm>
              <a:off x="2357013" y="20425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6" name="Rectangle 142"/>
            <p:cNvSpPr>
              <a:spLocks noChangeArrowheads="1"/>
            </p:cNvSpPr>
            <p:nvPr/>
          </p:nvSpPr>
          <p:spPr bwMode="auto">
            <a:xfrm>
              <a:off x="2159345" y="20425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7" name="Rectangle 143"/>
            <p:cNvSpPr>
              <a:spLocks noChangeArrowheads="1"/>
            </p:cNvSpPr>
            <p:nvPr/>
          </p:nvSpPr>
          <p:spPr bwMode="auto">
            <a:xfrm>
              <a:off x="3354997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8" name="Rectangle 144"/>
            <p:cNvSpPr>
              <a:spLocks noChangeArrowheads="1"/>
            </p:cNvSpPr>
            <p:nvPr/>
          </p:nvSpPr>
          <p:spPr bwMode="auto">
            <a:xfrm>
              <a:off x="3154917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>
              <a:off x="2954839" y="18376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>
              <a:off x="2757171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1" name="Rectangle 147"/>
            <p:cNvSpPr>
              <a:spLocks noChangeArrowheads="1"/>
            </p:cNvSpPr>
            <p:nvPr/>
          </p:nvSpPr>
          <p:spPr bwMode="auto">
            <a:xfrm>
              <a:off x="2557091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2" name="Rectangle 148"/>
            <p:cNvSpPr>
              <a:spLocks noChangeArrowheads="1"/>
            </p:cNvSpPr>
            <p:nvPr/>
          </p:nvSpPr>
          <p:spPr bwMode="auto">
            <a:xfrm>
              <a:off x="2357013" y="18376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3" name="Rectangle 149"/>
            <p:cNvSpPr>
              <a:spLocks noChangeArrowheads="1"/>
            </p:cNvSpPr>
            <p:nvPr/>
          </p:nvSpPr>
          <p:spPr bwMode="auto">
            <a:xfrm>
              <a:off x="2159345" y="18376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4" name="Rectangle 150"/>
            <p:cNvSpPr>
              <a:spLocks noChangeArrowheads="1"/>
            </p:cNvSpPr>
            <p:nvPr/>
          </p:nvSpPr>
          <p:spPr bwMode="auto">
            <a:xfrm>
              <a:off x="3354997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5" name="Rectangle 151"/>
            <p:cNvSpPr>
              <a:spLocks noChangeArrowheads="1"/>
            </p:cNvSpPr>
            <p:nvPr/>
          </p:nvSpPr>
          <p:spPr bwMode="auto">
            <a:xfrm>
              <a:off x="3154917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6" name="Rectangle 152"/>
            <p:cNvSpPr>
              <a:spLocks noChangeArrowheads="1"/>
            </p:cNvSpPr>
            <p:nvPr/>
          </p:nvSpPr>
          <p:spPr bwMode="auto">
            <a:xfrm>
              <a:off x="2954839" y="16327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7" name="Rectangle 153"/>
            <p:cNvSpPr>
              <a:spLocks noChangeArrowheads="1"/>
            </p:cNvSpPr>
            <p:nvPr/>
          </p:nvSpPr>
          <p:spPr bwMode="auto">
            <a:xfrm>
              <a:off x="2757171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8" name="Rectangle 154"/>
            <p:cNvSpPr>
              <a:spLocks noChangeArrowheads="1"/>
            </p:cNvSpPr>
            <p:nvPr/>
          </p:nvSpPr>
          <p:spPr bwMode="auto">
            <a:xfrm>
              <a:off x="2557091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59" name="Rectangle 155"/>
            <p:cNvSpPr>
              <a:spLocks noChangeArrowheads="1"/>
            </p:cNvSpPr>
            <p:nvPr/>
          </p:nvSpPr>
          <p:spPr bwMode="auto">
            <a:xfrm>
              <a:off x="2357013" y="1632715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0" name="Rectangle 156"/>
            <p:cNvSpPr>
              <a:spLocks noChangeArrowheads="1"/>
            </p:cNvSpPr>
            <p:nvPr/>
          </p:nvSpPr>
          <p:spPr bwMode="auto">
            <a:xfrm>
              <a:off x="2159345" y="1632715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1" name="Rectangle 157"/>
            <p:cNvSpPr>
              <a:spLocks noChangeArrowheads="1"/>
            </p:cNvSpPr>
            <p:nvPr/>
          </p:nvSpPr>
          <p:spPr bwMode="auto">
            <a:xfrm>
              <a:off x="3354997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2" name="Rectangle 158"/>
            <p:cNvSpPr>
              <a:spLocks noChangeArrowheads="1"/>
            </p:cNvSpPr>
            <p:nvPr/>
          </p:nvSpPr>
          <p:spPr bwMode="auto">
            <a:xfrm>
              <a:off x="3154917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3" name="Rectangle 159"/>
            <p:cNvSpPr>
              <a:spLocks noChangeArrowheads="1"/>
            </p:cNvSpPr>
            <p:nvPr/>
          </p:nvSpPr>
          <p:spPr bwMode="auto">
            <a:xfrm>
              <a:off x="2954839" y="14278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4" name="Rectangle 160"/>
            <p:cNvSpPr>
              <a:spLocks noChangeArrowheads="1"/>
            </p:cNvSpPr>
            <p:nvPr/>
          </p:nvSpPr>
          <p:spPr bwMode="auto">
            <a:xfrm>
              <a:off x="2757171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5" name="Rectangle 161"/>
            <p:cNvSpPr>
              <a:spLocks noChangeArrowheads="1"/>
            </p:cNvSpPr>
            <p:nvPr/>
          </p:nvSpPr>
          <p:spPr bwMode="auto">
            <a:xfrm>
              <a:off x="2557091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6" name="Rectangle 162"/>
            <p:cNvSpPr>
              <a:spLocks noChangeArrowheads="1"/>
            </p:cNvSpPr>
            <p:nvPr/>
          </p:nvSpPr>
          <p:spPr bwMode="auto">
            <a:xfrm>
              <a:off x="2357013" y="1427814"/>
              <a:ext cx="178384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67" name="Rectangle 163"/>
            <p:cNvSpPr>
              <a:spLocks noChangeArrowheads="1"/>
            </p:cNvSpPr>
            <p:nvPr/>
          </p:nvSpPr>
          <p:spPr bwMode="auto">
            <a:xfrm>
              <a:off x="2159345" y="1427814"/>
              <a:ext cx="175972" cy="175974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8" name="矩形 167"/>
          <p:cNvSpPr>
            <a:spLocks noChangeArrowheads="1"/>
          </p:cNvSpPr>
          <p:nvPr/>
        </p:nvSpPr>
        <p:spPr bwMode="auto">
          <a:xfrm>
            <a:off x="2424906" y="3645297"/>
            <a:ext cx="100488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9" name="组合 168"/>
          <p:cNvGrpSpPr/>
          <p:nvPr/>
        </p:nvGrpSpPr>
        <p:grpSpPr bwMode="auto">
          <a:xfrm>
            <a:off x="3782219" y="1419622"/>
            <a:ext cx="1384300" cy="2233613"/>
            <a:chOff x="3702983" y="1425067"/>
            <a:chExt cx="1385384" cy="2232542"/>
          </a:xfrm>
        </p:grpSpPr>
        <p:sp>
          <p:nvSpPr>
            <p:cNvPr id="170" name="AutoShape 166"/>
            <p:cNvSpPr>
              <a:spLocks noChangeAspect="1" noChangeArrowheads="1" noTextEdit="1"/>
            </p:cNvSpPr>
            <p:nvPr/>
          </p:nvSpPr>
          <p:spPr bwMode="auto">
            <a:xfrm>
              <a:off x="3702983" y="1429894"/>
              <a:ext cx="1385384" cy="222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168"/>
            <p:cNvSpPr>
              <a:spLocks noChangeArrowheads="1"/>
            </p:cNvSpPr>
            <p:nvPr/>
          </p:nvSpPr>
          <p:spPr bwMode="auto">
            <a:xfrm>
              <a:off x="4900895" y="3481480"/>
              <a:ext cx="182705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2" name="Rectangle 169"/>
            <p:cNvSpPr>
              <a:spLocks noChangeArrowheads="1"/>
            </p:cNvSpPr>
            <p:nvPr/>
          </p:nvSpPr>
          <p:spPr bwMode="auto">
            <a:xfrm>
              <a:off x="4699124" y="3481480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Rectangle 170"/>
            <p:cNvSpPr>
              <a:spLocks noChangeArrowheads="1"/>
            </p:cNvSpPr>
            <p:nvPr/>
          </p:nvSpPr>
          <p:spPr bwMode="auto">
            <a:xfrm>
              <a:off x="4502120" y="3481480"/>
              <a:ext cx="181117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4" name="Rectangle 171"/>
            <p:cNvSpPr>
              <a:spLocks noChangeArrowheads="1"/>
            </p:cNvSpPr>
            <p:nvPr/>
          </p:nvSpPr>
          <p:spPr bwMode="auto">
            <a:xfrm>
              <a:off x="4306705" y="3481480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Rectangle 172"/>
            <p:cNvSpPr>
              <a:spLocks noChangeArrowheads="1"/>
            </p:cNvSpPr>
            <p:nvPr/>
          </p:nvSpPr>
          <p:spPr bwMode="auto">
            <a:xfrm>
              <a:off x="4108112" y="3481480"/>
              <a:ext cx="176351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Rectangle 173"/>
            <p:cNvSpPr>
              <a:spLocks noChangeArrowheads="1"/>
            </p:cNvSpPr>
            <p:nvPr/>
          </p:nvSpPr>
          <p:spPr bwMode="auto">
            <a:xfrm>
              <a:off x="3907930" y="3481480"/>
              <a:ext cx="176351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Rectangle 174"/>
            <p:cNvSpPr>
              <a:spLocks noChangeArrowheads="1"/>
            </p:cNvSpPr>
            <p:nvPr/>
          </p:nvSpPr>
          <p:spPr bwMode="auto">
            <a:xfrm>
              <a:off x="3707749" y="3481480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Rectangle 175"/>
            <p:cNvSpPr>
              <a:spLocks noChangeArrowheads="1"/>
            </p:cNvSpPr>
            <p:nvPr/>
          </p:nvSpPr>
          <p:spPr bwMode="auto">
            <a:xfrm>
              <a:off x="4900895" y="3276792"/>
              <a:ext cx="182705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Rectangle 176"/>
            <p:cNvSpPr>
              <a:spLocks noChangeArrowheads="1"/>
            </p:cNvSpPr>
            <p:nvPr/>
          </p:nvSpPr>
          <p:spPr bwMode="auto">
            <a:xfrm>
              <a:off x="4699124" y="3276792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Rectangle 177"/>
            <p:cNvSpPr>
              <a:spLocks noChangeArrowheads="1"/>
            </p:cNvSpPr>
            <p:nvPr/>
          </p:nvSpPr>
          <p:spPr bwMode="auto">
            <a:xfrm>
              <a:off x="4502120" y="3276792"/>
              <a:ext cx="181117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Rectangle 178"/>
            <p:cNvSpPr>
              <a:spLocks noChangeArrowheads="1"/>
            </p:cNvSpPr>
            <p:nvPr/>
          </p:nvSpPr>
          <p:spPr bwMode="auto">
            <a:xfrm>
              <a:off x="4306705" y="3276792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Rectangle 179"/>
            <p:cNvSpPr>
              <a:spLocks noChangeArrowheads="1"/>
            </p:cNvSpPr>
            <p:nvPr/>
          </p:nvSpPr>
          <p:spPr bwMode="auto">
            <a:xfrm>
              <a:off x="4108112" y="3276792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3" name="Rectangle 180"/>
            <p:cNvSpPr>
              <a:spLocks noChangeArrowheads="1"/>
            </p:cNvSpPr>
            <p:nvPr/>
          </p:nvSpPr>
          <p:spPr bwMode="auto">
            <a:xfrm>
              <a:off x="3907930" y="3276792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4" name="Rectangle 181"/>
            <p:cNvSpPr>
              <a:spLocks noChangeArrowheads="1"/>
            </p:cNvSpPr>
            <p:nvPr/>
          </p:nvSpPr>
          <p:spPr bwMode="auto">
            <a:xfrm>
              <a:off x="3707749" y="3276792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5" name="Rectangle 182"/>
            <p:cNvSpPr>
              <a:spLocks noChangeArrowheads="1"/>
            </p:cNvSpPr>
            <p:nvPr/>
          </p:nvSpPr>
          <p:spPr bwMode="auto">
            <a:xfrm>
              <a:off x="4900895" y="3070516"/>
              <a:ext cx="182705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Rectangle 183"/>
            <p:cNvSpPr>
              <a:spLocks noChangeArrowheads="1"/>
            </p:cNvSpPr>
            <p:nvPr/>
          </p:nvSpPr>
          <p:spPr bwMode="auto">
            <a:xfrm>
              <a:off x="4699124" y="3070516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Rectangle 184"/>
            <p:cNvSpPr>
              <a:spLocks noChangeArrowheads="1"/>
            </p:cNvSpPr>
            <p:nvPr/>
          </p:nvSpPr>
          <p:spPr bwMode="auto">
            <a:xfrm>
              <a:off x="4502120" y="3070516"/>
              <a:ext cx="181117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Rectangle 185"/>
            <p:cNvSpPr>
              <a:spLocks noChangeArrowheads="1"/>
            </p:cNvSpPr>
            <p:nvPr/>
          </p:nvSpPr>
          <p:spPr bwMode="auto">
            <a:xfrm>
              <a:off x="4306705" y="3070516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Rectangle 186"/>
            <p:cNvSpPr>
              <a:spLocks noChangeArrowheads="1"/>
            </p:cNvSpPr>
            <p:nvPr/>
          </p:nvSpPr>
          <p:spPr bwMode="auto">
            <a:xfrm>
              <a:off x="4108112" y="3070516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Rectangle 187"/>
            <p:cNvSpPr>
              <a:spLocks noChangeArrowheads="1"/>
            </p:cNvSpPr>
            <p:nvPr/>
          </p:nvSpPr>
          <p:spPr bwMode="auto">
            <a:xfrm>
              <a:off x="3907930" y="3070516"/>
              <a:ext cx="176351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Rectangle 188"/>
            <p:cNvSpPr>
              <a:spLocks noChangeArrowheads="1"/>
            </p:cNvSpPr>
            <p:nvPr/>
          </p:nvSpPr>
          <p:spPr bwMode="auto">
            <a:xfrm>
              <a:off x="3707749" y="3070516"/>
              <a:ext cx="177939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2" name="Rectangle 189"/>
            <p:cNvSpPr>
              <a:spLocks noChangeArrowheads="1"/>
            </p:cNvSpPr>
            <p:nvPr/>
          </p:nvSpPr>
          <p:spPr bwMode="auto">
            <a:xfrm>
              <a:off x="4900895" y="2865826"/>
              <a:ext cx="182705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Rectangle 190"/>
            <p:cNvSpPr>
              <a:spLocks noChangeArrowheads="1"/>
            </p:cNvSpPr>
            <p:nvPr/>
          </p:nvSpPr>
          <p:spPr bwMode="auto">
            <a:xfrm>
              <a:off x="4699124" y="2865826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4" name="Rectangle 191"/>
            <p:cNvSpPr>
              <a:spLocks noChangeArrowheads="1"/>
            </p:cNvSpPr>
            <p:nvPr/>
          </p:nvSpPr>
          <p:spPr bwMode="auto">
            <a:xfrm>
              <a:off x="4502120" y="2865826"/>
              <a:ext cx="181117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Rectangle 192"/>
            <p:cNvSpPr>
              <a:spLocks noChangeArrowheads="1"/>
            </p:cNvSpPr>
            <p:nvPr/>
          </p:nvSpPr>
          <p:spPr bwMode="auto">
            <a:xfrm>
              <a:off x="4306705" y="2865826"/>
              <a:ext cx="177939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Rectangle 193"/>
            <p:cNvSpPr>
              <a:spLocks noChangeArrowheads="1"/>
            </p:cNvSpPr>
            <p:nvPr/>
          </p:nvSpPr>
          <p:spPr bwMode="auto">
            <a:xfrm>
              <a:off x="4108461" y="2865961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7" name="Rectangle 194"/>
            <p:cNvSpPr>
              <a:spLocks noChangeArrowheads="1"/>
            </p:cNvSpPr>
            <p:nvPr/>
          </p:nvSpPr>
          <p:spPr bwMode="auto">
            <a:xfrm>
              <a:off x="3908136" y="2865961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8" name="Rectangle 195"/>
            <p:cNvSpPr>
              <a:spLocks noChangeArrowheads="1"/>
            </p:cNvSpPr>
            <p:nvPr/>
          </p:nvSpPr>
          <p:spPr bwMode="auto">
            <a:xfrm>
              <a:off x="3707810" y="2865961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9" name="Rectangle 196"/>
            <p:cNvSpPr>
              <a:spLocks noChangeArrowheads="1"/>
            </p:cNvSpPr>
            <p:nvPr/>
          </p:nvSpPr>
          <p:spPr bwMode="auto">
            <a:xfrm>
              <a:off x="4900109" y="2655982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0" name="Rectangle 197"/>
            <p:cNvSpPr>
              <a:spLocks noChangeArrowheads="1"/>
            </p:cNvSpPr>
            <p:nvPr/>
          </p:nvSpPr>
          <p:spPr bwMode="auto">
            <a:xfrm>
              <a:off x="4699124" y="2656376"/>
              <a:ext cx="184294" cy="180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1" name="Rectangle 198"/>
            <p:cNvSpPr>
              <a:spLocks noChangeArrowheads="1"/>
            </p:cNvSpPr>
            <p:nvPr/>
          </p:nvSpPr>
          <p:spPr bwMode="auto">
            <a:xfrm>
              <a:off x="4501872" y="2655982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2" name="Rectangle 199"/>
            <p:cNvSpPr>
              <a:spLocks noChangeArrowheads="1"/>
            </p:cNvSpPr>
            <p:nvPr/>
          </p:nvSpPr>
          <p:spPr bwMode="auto">
            <a:xfrm>
              <a:off x="4306373" y="2655982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3" name="Rectangle 200"/>
            <p:cNvSpPr>
              <a:spLocks noChangeArrowheads="1"/>
            </p:cNvSpPr>
            <p:nvPr/>
          </p:nvSpPr>
          <p:spPr bwMode="auto">
            <a:xfrm>
              <a:off x="4108461" y="2655982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4" name="Rectangle 201"/>
            <p:cNvSpPr>
              <a:spLocks noChangeArrowheads="1"/>
            </p:cNvSpPr>
            <p:nvPr/>
          </p:nvSpPr>
          <p:spPr bwMode="auto">
            <a:xfrm>
              <a:off x="3908136" y="2655982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" name="Rectangle 202"/>
            <p:cNvSpPr>
              <a:spLocks noChangeArrowheads="1"/>
            </p:cNvSpPr>
            <p:nvPr/>
          </p:nvSpPr>
          <p:spPr bwMode="auto">
            <a:xfrm>
              <a:off x="3707810" y="2655982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6" name="Rectangle 203"/>
            <p:cNvSpPr>
              <a:spLocks noChangeArrowheads="1"/>
            </p:cNvSpPr>
            <p:nvPr/>
          </p:nvSpPr>
          <p:spPr bwMode="auto">
            <a:xfrm>
              <a:off x="4900109" y="2450829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7" name="Rectangle 204"/>
            <p:cNvSpPr>
              <a:spLocks noChangeArrowheads="1"/>
            </p:cNvSpPr>
            <p:nvPr/>
          </p:nvSpPr>
          <p:spPr bwMode="auto">
            <a:xfrm>
              <a:off x="4699124" y="2450100"/>
              <a:ext cx="184294" cy="1824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Rectangle 205"/>
            <p:cNvSpPr>
              <a:spLocks noChangeArrowheads="1"/>
            </p:cNvSpPr>
            <p:nvPr/>
          </p:nvSpPr>
          <p:spPr bwMode="auto">
            <a:xfrm>
              <a:off x="4501872" y="2450829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9" name="Rectangle 206"/>
            <p:cNvSpPr>
              <a:spLocks noChangeArrowheads="1"/>
            </p:cNvSpPr>
            <p:nvPr/>
          </p:nvSpPr>
          <p:spPr bwMode="auto">
            <a:xfrm>
              <a:off x="4306373" y="2450829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0" name="Rectangle 207"/>
            <p:cNvSpPr>
              <a:spLocks noChangeArrowheads="1"/>
            </p:cNvSpPr>
            <p:nvPr/>
          </p:nvSpPr>
          <p:spPr bwMode="auto">
            <a:xfrm>
              <a:off x="4108461" y="2450829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1" name="Rectangle 208"/>
            <p:cNvSpPr>
              <a:spLocks noChangeArrowheads="1"/>
            </p:cNvSpPr>
            <p:nvPr/>
          </p:nvSpPr>
          <p:spPr bwMode="auto">
            <a:xfrm>
              <a:off x="3908136" y="2450829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2" name="Rectangle 209"/>
            <p:cNvSpPr>
              <a:spLocks noChangeArrowheads="1"/>
            </p:cNvSpPr>
            <p:nvPr/>
          </p:nvSpPr>
          <p:spPr bwMode="auto">
            <a:xfrm>
              <a:off x="3707810" y="2450829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3" name="Rectangle 210"/>
            <p:cNvSpPr>
              <a:spLocks noChangeArrowheads="1"/>
            </p:cNvSpPr>
            <p:nvPr/>
          </p:nvSpPr>
          <p:spPr bwMode="auto">
            <a:xfrm>
              <a:off x="4900109" y="2245677"/>
              <a:ext cx="18343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4" name="Rectangle 211"/>
            <p:cNvSpPr>
              <a:spLocks noChangeArrowheads="1"/>
            </p:cNvSpPr>
            <p:nvPr/>
          </p:nvSpPr>
          <p:spPr bwMode="auto">
            <a:xfrm>
              <a:off x="4699124" y="2245411"/>
              <a:ext cx="184294" cy="1808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Rectangle 212"/>
            <p:cNvSpPr>
              <a:spLocks noChangeArrowheads="1"/>
            </p:cNvSpPr>
            <p:nvPr/>
          </p:nvSpPr>
          <p:spPr bwMode="auto">
            <a:xfrm>
              <a:off x="4501872" y="2245677"/>
              <a:ext cx="181018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6" name="Rectangle 213"/>
            <p:cNvSpPr>
              <a:spLocks noChangeArrowheads="1"/>
            </p:cNvSpPr>
            <p:nvPr/>
          </p:nvSpPr>
          <p:spPr bwMode="auto">
            <a:xfrm>
              <a:off x="4306373" y="2245677"/>
              <a:ext cx="178604" cy="1810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7" name="Rectangle 214"/>
            <p:cNvSpPr>
              <a:spLocks noChangeArrowheads="1"/>
            </p:cNvSpPr>
            <p:nvPr/>
          </p:nvSpPr>
          <p:spPr bwMode="auto">
            <a:xfrm>
              <a:off x="4108461" y="2245677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8" name="Rectangle 215"/>
            <p:cNvSpPr>
              <a:spLocks noChangeArrowheads="1"/>
            </p:cNvSpPr>
            <p:nvPr/>
          </p:nvSpPr>
          <p:spPr bwMode="auto">
            <a:xfrm>
              <a:off x="3908136" y="2245677"/>
              <a:ext cx="176191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9" name="Rectangle 216"/>
            <p:cNvSpPr>
              <a:spLocks noChangeArrowheads="1"/>
            </p:cNvSpPr>
            <p:nvPr/>
          </p:nvSpPr>
          <p:spPr bwMode="auto">
            <a:xfrm>
              <a:off x="3707810" y="2245677"/>
              <a:ext cx="178604" cy="181016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0" name="Rectangle 217"/>
            <p:cNvSpPr>
              <a:spLocks noChangeArrowheads="1"/>
            </p:cNvSpPr>
            <p:nvPr/>
          </p:nvSpPr>
          <p:spPr bwMode="auto">
            <a:xfrm>
              <a:off x="4900109" y="2040524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1" name="Rectangle 218"/>
            <p:cNvSpPr>
              <a:spLocks noChangeArrowheads="1"/>
            </p:cNvSpPr>
            <p:nvPr/>
          </p:nvSpPr>
          <p:spPr bwMode="auto">
            <a:xfrm>
              <a:off x="4699124" y="2040722"/>
              <a:ext cx="184294" cy="1761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Rectangle 219"/>
            <p:cNvSpPr>
              <a:spLocks noChangeArrowheads="1"/>
            </p:cNvSpPr>
            <p:nvPr/>
          </p:nvSpPr>
          <p:spPr bwMode="auto">
            <a:xfrm>
              <a:off x="4501872" y="2040524"/>
              <a:ext cx="181018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3" name="Rectangle 220"/>
            <p:cNvSpPr>
              <a:spLocks noChangeArrowheads="1"/>
            </p:cNvSpPr>
            <p:nvPr/>
          </p:nvSpPr>
          <p:spPr bwMode="auto">
            <a:xfrm>
              <a:off x="4306373" y="2040524"/>
              <a:ext cx="178604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4" name="Rectangle 221"/>
            <p:cNvSpPr>
              <a:spLocks noChangeArrowheads="1"/>
            </p:cNvSpPr>
            <p:nvPr/>
          </p:nvSpPr>
          <p:spPr bwMode="auto">
            <a:xfrm>
              <a:off x="4108461" y="2040524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5" name="Rectangle 222"/>
            <p:cNvSpPr>
              <a:spLocks noChangeArrowheads="1"/>
            </p:cNvSpPr>
            <p:nvPr/>
          </p:nvSpPr>
          <p:spPr bwMode="auto">
            <a:xfrm>
              <a:off x="3908136" y="2040524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6" name="Rectangle 223"/>
            <p:cNvSpPr>
              <a:spLocks noChangeArrowheads="1"/>
            </p:cNvSpPr>
            <p:nvPr/>
          </p:nvSpPr>
          <p:spPr bwMode="auto">
            <a:xfrm>
              <a:off x="3707810" y="2040524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7" name="Rectangle 224"/>
            <p:cNvSpPr>
              <a:spLocks noChangeArrowheads="1"/>
            </p:cNvSpPr>
            <p:nvPr/>
          </p:nvSpPr>
          <p:spPr bwMode="auto">
            <a:xfrm>
              <a:off x="4900109" y="1835372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28" name="Rectangle 225"/>
            <p:cNvSpPr>
              <a:spLocks noChangeArrowheads="1"/>
            </p:cNvSpPr>
            <p:nvPr/>
          </p:nvSpPr>
          <p:spPr bwMode="auto">
            <a:xfrm>
              <a:off x="4699124" y="1836033"/>
              <a:ext cx="184294" cy="1761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226"/>
            <p:cNvSpPr>
              <a:spLocks noChangeArrowheads="1"/>
            </p:cNvSpPr>
            <p:nvPr/>
          </p:nvSpPr>
          <p:spPr bwMode="auto">
            <a:xfrm>
              <a:off x="4501872" y="1835372"/>
              <a:ext cx="181018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0" name="Rectangle 227"/>
            <p:cNvSpPr>
              <a:spLocks noChangeArrowheads="1"/>
            </p:cNvSpPr>
            <p:nvPr/>
          </p:nvSpPr>
          <p:spPr bwMode="auto">
            <a:xfrm>
              <a:off x="4306373" y="1835372"/>
              <a:ext cx="178604" cy="17618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1" name="Rectangle 228"/>
            <p:cNvSpPr>
              <a:spLocks noChangeArrowheads="1"/>
            </p:cNvSpPr>
            <p:nvPr/>
          </p:nvSpPr>
          <p:spPr bwMode="auto">
            <a:xfrm>
              <a:off x="4108461" y="1835372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2" name="Rectangle 229"/>
            <p:cNvSpPr>
              <a:spLocks noChangeArrowheads="1"/>
            </p:cNvSpPr>
            <p:nvPr/>
          </p:nvSpPr>
          <p:spPr bwMode="auto">
            <a:xfrm>
              <a:off x="3908136" y="1835372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3" name="Rectangle 230"/>
            <p:cNvSpPr>
              <a:spLocks noChangeArrowheads="1"/>
            </p:cNvSpPr>
            <p:nvPr/>
          </p:nvSpPr>
          <p:spPr bwMode="auto">
            <a:xfrm>
              <a:off x="3707810" y="1835372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4" name="Rectangle 231"/>
            <p:cNvSpPr>
              <a:spLocks noChangeArrowheads="1"/>
            </p:cNvSpPr>
            <p:nvPr/>
          </p:nvSpPr>
          <p:spPr bwMode="auto">
            <a:xfrm>
              <a:off x="4900109" y="1630219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5" name="Rectangle 232"/>
            <p:cNvSpPr>
              <a:spLocks noChangeArrowheads="1"/>
            </p:cNvSpPr>
            <p:nvPr/>
          </p:nvSpPr>
          <p:spPr bwMode="auto">
            <a:xfrm>
              <a:off x="4699784" y="1630219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6" name="Rectangle 233"/>
            <p:cNvSpPr>
              <a:spLocks noChangeArrowheads="1"/>
            </p:cNvSpPr>
            <p:nvPr/>
          </p:nvSpPr>
          <p:spPr bwMode="auto">
            <a:xfrm>
              <a:off x="4501872" y="1630219"/>
              <a:ext cx="181018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7" name="Rectangle 234"/>
            <p:cNvSpPr>
              <a:spLocks noChangeArrowheads="1"/>
            </p:cNvSpPr>
            <p:nvPr/>
          </p:nvSpPr>
          <p:spPr bwMode="auto">
            <a:xfrm>
              <a:off x="4306373" y="1630219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8" name="Rectangle 235"/>
            <p:cNvSpPr>
              <a:spLocks noChangeArrowheads="1"/>
            </p:cNvSpPr>
            <p:nvPr/>
          </p:nvSpPr>
          <p:spPr bwMode="auto">
            <a:xfrm>
              <a:off x="4108461" y="1630219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39" name="Rectangle 236"/>
            <p:cNvSpPr>
              <a:spLocks noChangeArrowheads="1"/>
            </p:cNvSpPr>
            <p:nvPr/>
          </p:nvSpPr>
          <p:spPr bwMode="auto">
            <a:xfrm>
              <a:off x="3908136" y="1630219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0" name="Rectangle 237"/>
            <p:cNvSpPr>
              <a:spLocks noChangeArrowheads="1"/>
            </p:cNvSpPr>
            <p:nvPr/>
          </p:nvSpPr>
          <p:spPr bwMode="auto">
            <a:xfrm>
              <a:off x="3707810" y="1630219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1" name="Rectangle 238"/>
            <p:cNvSpPr>
              <a:spLocks noChangeArrowheads="1"/>
            </p:cNvSpPr>
            <p:nvPr/>
          </p:nvSpPr>
          <p:spPr bwMode="auto">
            <a:xfrm>
              <a:off x="4900109" y="1425067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2" name="Rectangle 239"/>
            <p:cNvSpPr>
              <a:spLocks noChangeArrowheads="1"/>
            </p:cNvSpPr>
            <p:nvPr/>
          </p:nvSpPr>
          <p:spPr bwMode="auto">
            <a:xfrm>
              <a:off x="4699784" y="1425067"/>
              <a:ext cx="18343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3" name="Rectangle 240"/>
            <p:cNvSpPr>
              <a:spLocks noChangeArrowheads="1"/>
            </p:cNvSpPr>
            <p:nvPr/>
          </p:nvSpPr>
          <p:spPr bwMode="auto">
            <a:xfrm>
              <a:off x="4501872" y="1425067"/>
              <a:ext cx="181018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4" name="Rectangle 241"/>
            <p:cNvSpPr>
              <a:spLocks noChangeArrowheads="1"/>
            </p:cNvSpPr>
            <p:nvPr/>
          </p:nvSpPr>
          <p:spPr bwMode="auto">
            <a:xfrm>
              <a:off x="4306373" y="1425067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5" name="Rectangle 242"/>
            <p:cNvSpPr>
              <a:spLocks noChangeArrowheads="1"/>
            </p:cNvSpPr>
            <p:nvPr/>
          </p:nvSpPr>
          <p:spPr bwMode="auto">
            <a:xfrm>
              <a:off x="4108461" y="1425067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6" name="Rectangle 243"/>
            <p:cNvSpPr>
              <a:spLocks noChangeArrowheads="1"/>
            </p:cNvSpPr>
            <p:nvPr/>
          </p:nvSpPr>
          <p:spPr bwMode="auto">
            <a:xfrm>
              <a:off x="3908136" y="1425067"/>
              <a:ext cx="176191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47" name="Rectangle 244"/>
            <p:cNvSpPr>
              <a:spLocks noChangeArrowheads="1"/>
            </p:cNvSpPr>
            <p:nvPr/>
          </p:nvSpPr>
          <p:spPr bwMode="auto">
            <a:xfrm>
              <a:off x="3707810" y="1425067"/>
              <a:ext cx="178604" cy="176189"/>
            </a:xfrm>
            <a:prstGeom prst="rect">
              <a:avLst/>
            </a:prstGeom>
            <a:solidFill>
              <a:srgbClr val="E0D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48" name="矩形 247"/>
          <p:cNvSpPr>
            <a:spLocks noChangeArrowheads="1"/>
          </p:cNvSpPr>
          <p:nvPr/>
        </p:nvSpPr>
        <p:spPr bwMode="auto">
          <a:xfrm>
            <a:off x="3990181" y="3645297"/>
            <a:ext cx="100647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第三季度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0" name="组合 241"/>
          <p:cNvGrpSpPr/>
          <p:nvPr/>
        </p:nvGrpSpPr>
        <p:grpSpPr bwMode="auto">
          <a:xfrm>
            <a:off x="5373462" y="1373774"/>
            <a:ext cx="2981644" cy="2577328"/>
            <a:chOff x="534370" y="1075067"/>
            <a:chExt cx="2981678" cy="2578217"/>
          </a:xfrm>
        </p:grpSpPr>
        <p:sp>
          <p:nvSpPr>
            <p:cNvPr id="261" name="矩形 242"/>
            <p:cNvSpPr>
              <a:spLocks noChangeArrowheads="1"/>
            </p:cNvSpPr>
            <p:nvPr/>
          </p:nvSpPr>
          <p:spPr bwMode="auto">
            <a:xfrm>
              <a:off x="540861" y="1493402"/>
              <a:ext cx="2975187" cy="16163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矩形 243"/>
            <p:cNvSpPr>
              <a:spLocks noChangeArrowheads="1"/>
            </p:cNvSpPr>
            <p:nvPr/>
          </p:nvSpPr>
          <p:spPr bwMode="auto">
            <a:xfrm>
              <a:off x="534370" y="1075067"/>
              <a:ext cx="2236536" cy="418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6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矩形​​ 57"/>
            <p:cNvSpPr>
              <a:spLocks noChangeArrowheads="1"/>
            </p:cNvSpPr>
            <p:nvPr/>
          </p:nvSpPr>
          <p:spPr bwMode="auto">
            <a:xfrm>
              <a:off x="534370" y="2798909"/>
              <a:ext cx="2981677" cy="854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设计团队，坚持精益求精。</a:t>
              </a:r>
              <a:endPara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D:\小星星星星星星星\Z环保类\shutterstock_97066739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0" b="14651"/>
          <a:stretch>
            <a:fillRect/>
          </a:stretch>
        </p:blipFill>
        <p:spPr bwMode="auto">
          <a:xfrm>
            <a:off x="611560" y="1275606"/>
            <a:ext cx="3611819" cy="2694632"/>
          </a:xfrm>
          <a:prstGeom prst="rect">
            <a:avLst/>
          </a:prstGeom>
          <a:noFill/>
          <a:ln w="254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39631" y="1588530"/>
            <a:ext cx="3978275" cy="237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根据制作方案，由专业设计师把各类素材转化为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文字、图片、图表、动画，并统一成稿，完成内页制作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公司设计业务已经拓展至东南亚、欧洲、中东、非洲、北美洲和南美洲等地，并在中国、韩国、日本、俄罗斯、澳大利亚、苏丹、巴西、美国、加拿大等设立办事处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8121" y="1249976"/>
            <a:ext cx="1221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29"/>
          <p:cNvSpPr>
            <a:spLocks noEditPoints="1"/>
          </p:cNvSpPr>
          <p:nvPr/>
        </p:nvSpPr>
        <p:spPr bwMode="auto">
          <a:xfrm>
            <a:off x="4801611" y="1329605"/>
            <a:ext cx="2824163" cy="2817813"/>
          </a:xfrm>
          <a:custGeom>
            <a:avLst/>
            <a:gdLst>
              <a:gd name="T0" fmla="*/ 198 w 396"/>
              <a:gd name="T1" fmla="*/ 395 h 395"/>
              <a:gd name="T2" fmla="*/ 0 w 396"/>
              <a:gd name="T3" fmla="*/ 198 h 395"/>
              <a:gd name="T4" fmla="*/ 198 w 396"/>
              <a:gd name="T5" fmla="*/ 0 h 395"/>
              <a:gd name="T6" fmla="*/ 396 w 396"/>
              <a:gd name="T7" fmla="*/ 198 h 395"/>
              <a:gd name="T8" fmla="*/ 198 w 396"/>
              <a:gd name="T9" fmla="*/ 395 h 395"/>
              <a:gd name="T10" fmla="*/ 198 w 396"/>
              <a:gd name="T11" fmla="*/ 1 h 395"/>
              <a:gd name="T12" fmla="*/ 2 w 396"/>
              <a:gd name="T13" fmla="*/ 198 h 395"/>
              <a:gd name="T14" fmla="*/ 198 w 396"/>
              <a:gd name="T15" fmla="*/ 394 h 395"/>
              <a:gd name="T16" fmla="*/ 394 w 396"/>
              <a:gd name="T17" fmla="*/ 198 h 395"/>
              <a:gd name="T18" fmla="*/ 198 w 396"/>
              <a:gd name="T19" fmla="*/ 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6" h="395">
                <a:moveTo>
                  <a:pt x="198" y="395"/>
                </a:moveTo>
                <a:cubicBezTo>
                  <a:pt x="89" y="395"/>
                  <a:pt x="0" y="307"/>
                  <a:pt x="0" y="198"/>
                </a:cubicBezTo>
                <a:cubicBezTo>
                  <a:pt x="0" y="89"/>
                  <a:pt x="89" y="0"/>
                  <a:pt x="198" y="0"/>
                </a:cubicBezTo>
                <a:cubicBezTo>
                  <a:pt x="307" y="0"/>
                  <a:pt x="396" y="89"/>
                  <a:pt x="396" y="198"/>
                </a:cubicBezTo>
                <a:cubicBezTo>
                  <a:pt x="396" y="307"/>
                  <a:pt x="307" y="395"/>
                  <a:pt x="198" y="395"/>
                </a:cubicBezTo>
                <a:close/>
                <a:moveTo>
                  <a:pt x="198" y="1"/>
                </a:moveTo>
                <a:cubicBezTo>
                  <a:pt x="90" y="1"/>
                  <a:pt x="2" y="89"/>
                  <a:pt x="2" y="198"/>
                </a:cubicBezTo>
                <a:cubicBezTo>
                  <a:pt x="2" y="306"/>
                  <a:pt x="90" y="394"/>
                  <a:pt x="198" y="394"/>
                </a:cubicBezTo>
                <a:cubicBezTo>
                  <a:pt x="306" y="394"/>
                  <a:pt x="394" y="306"/>
                  <a:pt x="394" y="198"/>
                </a:cubicBezTo>
                <a:cubicBezTo>
                  <a:pt x="394" y="89"/>
                  <a:pt x="306" y="1"/>
                  <a:pt x="198" y="1"/>
                </a:cubicBezTo>
                <a:close/>
              </a:path>
            </a:pathLst>
          </a:custGeom>
          <a:solidFill>
            <a:srgbClr val="7A7C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6837" y="2452264"/>
            <a:ext cx="1499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67839" y="1589210"/>
            <a:ext cx="1454472" cy="667495"/>
            <a:chOff x="611560" y="1275606"/>
            <a:chExt cx="1454472" cy="667495"/>
          </a:xfrm>
        </p:grpSpPr>
        <p:sp>
          <p:nvSpPr>
            <p:cNvPr id="12" name="Freeform 342"/>
            <p:cNvSpPr/>
            <p:nvPr/>
          </p:nvSpPr>
          <p:spPr bwMode="auto">
            <a:xfrm>
              <a:off x="989707" y="1371601"/>
              <a:ext cx="1076325" cy="571500"/>
            </a:xfrm>
            <a:custGeom>
              <a:avLst/>
              <a:gdLst>
                <a:gd name="T0" fmla="*/ 674 w 678"/>
                <a:gd name="T1" fmla="*/ 360 h 360"/>
                <a:gd name="T2" fmla="*/ 134 w 678"/>
                <a:gd name="T3" fmla="*/ 9 h 360"/>
                <a:gd name="T4" fmla="*/ 0 w 678"/>
                <a:gd name="T5" fmla="*/ 9 h 360"/>
                <a:gd name="T6" fmla="*/ 0 w 678"/>
                <a:gd name="T7" fmla="*/ 0 h 360"/>
                <a:gd name="T8" fmla="*/ 139 w 678"/>
                <a:gd name="T9" fmla="*/ 0 h 360"/>
                <a:gd name="T10" fmla="*/ 139 w 678"/>
                <a:gd name="T11" fmla="*/ 0 h 360"/>
                <a:gd name="T12" fmla="*/ 678 w 678"/>
                <a:gd name="T13" fmla="*/ 351 h 360"/>
                <a:gd name="T14" fmla="*/ 674 w 678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8" h="360">
                  <a:moveTo>
                    <a:pt x="674" y="360"/>
                  </a:moveTo>
                  <a:lnTo>
                    <a:pt x="134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678" y="351"/>
                  </a:lnTo>
                  <a:lnTo>
                    <a:pt x="674" y="36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11560" y="1275606"/>
              <a:ext cx="792088" cy="499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57%</a:t>
              </a:r>
              <a:endPara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90736" y="1354136"/>
            <a:ext cx="1430908" cy="488231"/>
            <a:chOff x="3434457" y="1040532"/>
            <a:chExt cx="1430908" cy="488231"/>
          </a:xfrm>
        </p:grpSpPr>
        <p:sp>
          <p:nvSpPr>
            <p:cNvPr id="15" name="Freeform 340"/>
            <p:cNvSpPr/>
            <p:nvPr/>
          </p:nvSpPr>
          <p:spPr bwMode="auto">
            <a:xfrm>
              <a:off x="3434457" y="1087438"/>
              <a:ext cx="1235075" cy="441325"/>
            </a:xfrm>
            <a:custGeom>
              <a:avLst/>
              <a:gdLst>
                <a:gd name="T0" fmla="*/ 0 w 778"/>
                <a:gd name="T1" fmla="*/ 278 h 278"/>
                <a:gd name="T2" fmla="*/ 0 w 778"/>
                <a:gd name="T3" fmla="*/ 269 h 278"/>
                <a:gd name="T4" fmla="*/ 584 w 778"/>
                <a:gd name="T5" fmla="*/ 0 h 278"/>
                <a:gd name="T6" fmla="*/ 778 w 778"/>
                <a:gd name="T7" fmla="*/ 0 h 278"/>
                <a:gd name="T8" fmla="*/ 778 w 778"/>
                <a:gd name="T9" fmla="*/ 13 h 278"/>
                <a:gd name="T10" fmla="*/ 584 w 778"/>
                <a:gd name="T11" fmla="*/ 13 h 278"/>
                <a:gd name="T12" fmla="*/ 0 w 778"/>
                <a:gd name="T13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8" h="278">
                  <a:moveTo>
                    <a:pt x="0" y="278"/>
                  </a:moveTo>
                  <a:lnTo>
                    <a:pt x="0" y="269"/>
                  </a:lnTo>
                  <a:lnTo>
                    <a:pt x="584" y="0"/>
                  </a:lnTo>
                  <a:lnTo>
                    <a:pt x="778" y="0"/>
                  </a:lnTo>
                  <a:lnTo>
                    <a:pt x="778" y="13"/>
                  </a:lnTo>
                  <a:lnTo>
                    <a:pt x="584" y="13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7A7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60418" y="1040532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76499" y="3183805"/>
            <a:ext cx="1241286" cy="911828"/>
            <a:chOff x="3820220" y="2870201"/>
            <a:chExt cx="1241286" cy="911828"/>
          </a:xfrm>
        </p:grpSpPr>
        <p:sp>
          <p:nvSpPr>
            <p:cNvPr id="18" name="Freeform 341"/>
            <p:cNvSpPr/>
            <p:nvPr/>
          </p:nvSpPr>
          <p:spPr bwMode="auto">
            <a:xfrm>
              <a:off x="3820220" y="2870201"/>
              <a:ext cx="1112838" cy="569913"/>
            </a:xfrm>
            <a:custGeom>
              <a:avLst/>
              <a:gdLst>
                <a:gd name="T0" fmla="*/ 701 w 701"/>
                <a:gd name="T1" fmla="*/ 359 h 359"/>
                <a:gd name="T2" fmla="*/ 539 w 701"/>
                <a:gd name="T3" fmla="*/ 359 h 359"/>
                <a:gd name="T4" fmla="*/ 539 w 701"/>
                <a:gd name="T5" fmla="*/ 359 h 359"/>
                <a:gd name="T6" fmla="*/ 0 w 701"/>
                <a:gd name="T7" fmla="*/ 9 h 359"/>
                <a:gd name="T8" fmla="*/ 5 w 701"/>
                <a:gd name="T9" fmla="*/ 0 h 359"/>
                <a:gd name="T10" fmla="*/ 544 w 701"/>
                <a:gd name="T11" fmla="*/ 350 h 359"/>
                <a:gd name="T12" fmla="*/ 701 w 701"/>
                <a:gd name="T13" fmla="*/ 350 h 359"/>
                <a:gd name="T14" fmla="*/ 701 w 701"/>
                <a:gd name="T1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359">
                  <a:moveTo>
                    <a:pt x="701" y="359"/>
                  </a:moveTo>
                  <a:lnTo>
                    <a:pt x="539" y="359"/>
                  </a:lnTo>
                  <a:lnTo>
                    <a:pt x="539" y="359"/>
                  </a:lnTo>
                  <a:lnTo>
                    <a:pt x="0" y="9"/>
                  </a:lnTo>
                  <a:lnTo>
                    <a:pt x="5" y="0"/>
                  </a:lnTo>
                  <a:lnTo>
                    <a:pt x="544" y="350"/>
                  </a:lnTo>
                  <a:lnTo>
                    <a:pt x="701" y="350"/>
                  </a:lnTo>
                  <a:lnTo>
                    <a:pt x="701" y="35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56559" y="3363838"/>
              <a:ext cx="604947" cy="4181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0070C0"/>
                </a:buClr>
              </a:pP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24%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58786" y="1578842"/>
            <a:ext cx="2266950" cy="2325688"/>
            <a:chOff x="1802507" y="1265238"/>
            <a:chExt cx="2266950" cy="2325688"/>
          </a:xfrm>
        </p:grpSpPr>
        <p:sp>
          <p:nvSpPr>
            <p:cNvPr id="21" name="Freeform 327"/>
            <p:cNvSpPr/>
            <p:nvPr/>
          </p:nvSpPr>
          <p:spPr bwMode="auto">
            <a:xfrm>
              <a:off x="2921695" y="1322388"/>
              <a:ext cx="933450" cy="555625"/>
            </a:xfrm>
            <a:custGeom>
              <a:avLst/>
              <a:gdLst>
                <a:gd name="T0" fmla="*/ 6 w 131"/>
                <a:gd name="T1" fmla="*/ 25 h 78"/>
                <a:gd name="T2" fmla="*/ 110 w 131"/>
                <a:gd name="T3" fmla="*/ 78 h 78"/>
                <a:gd name="T4" fmla="*/ 131 w 131"/>
                <a:gd name="T5" fmla="*/ 63 h 78"/>
                <a:gd name="T6" fmla="*/ 6 w 131"/>
                <a:gd name="T7" fmla="*/ 0 h 78"/>
                <a:gd name="T8" fmla="*/ 0 w 131"/>
                <a:gd name="T9" fmla="*/ 0 h 78"/>
                <a:gd name="T10" fmla="*/ 1 w 131"/>
                <a:gd name="T11" fmla="*/ 25 h 78"/>
                <a:gd name="T12" fmla="*/ 6 w 131"/>
                <a:gd name="T13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8">
                  <a:moveTo>
                    <a:pt x="6" y="25"/>
                  </a:moveTo>
                  <a:cubicBezTo>
                    <a:pt x="48" y="25"/>
                    <a:pt x="86" y="46"/>
                    <a:pt x="110" y="78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02" y="25"/>
                    <a:pt x="57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5"/>
                    <a:pt x="4" y="25"/>
                    <a:pt x="6" y="2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26"/>
            <p:cNvSpPr/>
            <p:nvPr/>
          </p:nvSpPr>
          <p:spPr bwMode="auto">
            <a:xfrm>
              <a:off x="3463032" y="1771651"/>
              <a:ext cx="606425" cy="1584325"/>
            </a:xfrm>
            <a:custGeom>
              <a:avLst/>
              <a:gdLst>
                <a:gd name="T0" fmla="*/ 85 w 85"/>
                <a:gd name="T1" fmla="*/ 92 h 222"/>
                <a:gd name="T2" fmla="*/ 55 w 85"/>
                <a:gd name="T3" fmla="*/ 0 h 222"/>
                <a:gd name="T4" fmla="*/ 34 w 85"/>
                <a:gd name="T5" fmla="*/ 15 h 222"/>
                <a:gd name="T6" fmla="*/ 59 w 85"/>
                <a:gd name="T7" fmla="*/ 92 h 222"/>
                <a:gd name="T8" fmla="*/ 0 w 85"/>
                <a:gd name="T9" fmla="*/ 201 h 222"/>
                <a:gd name="T10" fmla="*/ 14 w 85"/>
                <a:gd name="T11" fmla="*/ 222 h 222"/>
                <a:gd name="T12" fmla="*/ 85 w 85"/>
                <a:gd name="T13" fmla="*/ 9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22">
                  <a:moveTo>
                    <a:pt x="85" y="92"/>
                  </a:moveTo>
                  <a:cubicBezTo>
                    <a:pt x="85" y="57"/>
                    <a:pt x="74" y="26"/>
                    <a:pt x="55" y="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50" y="36"/>
                    <a:pt x="59" y="63"/>
                    <a:pt x="59" y="92"/>
                  </a:cubicBezTo>
                  <a:cubicBezTo>
                    <a:pt x="59" y="137"/>
                    <a:pt x="36" y="177"/>
                    <a:pt x="0" y="201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56" y="194"/>
                    <a:pt x="85" y="146"/>
                    <a:pt x="85" y="9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28"/>
            <p:cNvSpPr/>
            <p:nvPr/>
          </p:nvSpPr>
          <p:spPr bwMode="auto">
            <a:xfrm>
              <a:off x="1802507" y="1265238"/>
              <a:ext cx="1954213" cy="2325688"/>
            </a:xfrm>
            <a:custGeom>
              <a:avLst/>
              <a:gdLst>
                <a:gd name="T0" fmla="*/ 246 w 274"/>
                <a:gd name="T1" fmla="*/ 252 h 326"/>
                <a:gd name="T2" fmla="*/ 163 w 274"/>
                <a:gd name="T3" fmla="*/ 284 h 326"/>
                <a:gd name="T4" fmla="*/ 69 w 274"/>
                <a:gd name="T5" fmla="*/ 240 h 326"/>
                <a:gd name="T6" fmla="*/ 41 w 274"/>
                <a:gd name="T7" fmla="*/ 163 h 326"/>
                <a:gd name="T8" fmla="*/ 162 w 274"/>
                <a:gd name="T9" fmla="*/ 41 h 326"/>
                <a:gd name="T10" fmla="*/ 162 w 274"/>
                <a:gd name="T11" fmla="*/ 0 h 326"/>
                <a:gd name="T12" fmla="*/ 0 w 274"/>
                <a:gd name="T13" fmla="*/ 163 h 326"/>
                <a:gd name="T14" fmla="*/ 37 w 274"/>
                <a:gd name="T15" fmla="*/ 266 h 326"/>
                <a:gd name="T16" fmla="*/ 163 w 274"/>
                <a:gd name="T17" fmla="*/ 326 h 326"/>
                <a:gd name="T18" fmla="*/ 274 w 274"/>
                <a:gd name="T19" fmla="*/ 282 h 326"/>
                <a:gd name="T20" fmla="*/ 246 w 274"/>
                <a:gd name="T21" fmla="*/ 25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4" h="326">
                  <a:moveTo>
                    <a:pt x="246" y="252"/>
                  </a:moveTo>
                  <a:cubicBezTo>
                    <a:pt x="224" y="272"/>
                    <a:pt x="195" y="284"/>
                    <a:pt x="163" y="284"/>
                  </a:cubicBezTo>
                  <a:cubicBezTo>
                    <a:pt x="125" y="284"/>
                    <a:pt x="91" y="267"/>
                    <a:pt x="69" y="240"/>
                  </a:cubicBezTo>
                  <a:cubicBezTo>
                    <a:pt x="51" y="219"/>
                    <a:pt x="41" y="192"/>
                    <a:pt x="41" y="163"/>
                  </a:cubicBezTo>
                  <a:cubicBezTo>
                    <a:pt x="41" y="96"/>
                    <a:pt x="95" y="41"/>
                    <a:pt x="162" y="41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202"/>
                    <a:pt x="14" y="238"/>
                    <a:pt x="37" y="266"/>
                  </a:cubicBezTo>
                  <a:cubicBezTo>
                    <a:pt x="67" y="302"/>
                    <a:pt x="112" y="326"/>
                    <a:pt x="163" y="326"/>
                  </a:cubicBezTo>
                  <a:cubicBezTo>
                    <a:pt x="206" y="326"/>
                    <a:pt x="245" y="309"/>
                    <a:pt x="274" y="282"/>
                  </a:cubicBezTo>
                  <a:lnTo>
                    <a:pt x="246" y="25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2998" y="1372810"/>
            <a:ext cx="221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42"/>
          <p:cNvSpPr>
            <a:spLocks noChangeArrowheads="1"/>
          </p:cNvSpPr>
          <p:nvPr/>
        </p:nvSpPr>
        <p:spPr bwMode="auto">
          <a:xfrm>
            <a:off x="794160" y="1685205"/>
            <a:ext cx="3074183" cy="16389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55254" y="5390"/>
            <a:ext cx="9254508" cy="5302664"/>
            <a:chOff x="-84328" y="-148717"/>
            <a:chExt cx="8758504" cy="5018463"/>
          </a:xfrm>
        </p:grpSpPr>
        <p:sp>
          <p:nvSpPr>
            <p:cNvPr id="5" name="Freeform 5355"/>
            <p:cNvSpPr/>
            <p:nvPr/>
          </p:nvSpPr>
          <p:spPr bwMode="auto">
            <a:xfrm>
              <a:off x="-84328" y="-113792"/>
              <a:ext cx="8758504" cy="4983538"/>
            </a:xfrm>
            <a:custGeom>
              <a:avLst/>
              <a:gdLst>
                <a:gd name="T0" fmla="*/ 107 w 2611"/>
                <a:gd name="T1" fmla="*/ 1616 h 1616"/>
                <a:gd name="T2" fmla="*/ 0 w 2611"/>
                <a:gd name="T3" fmla="*/ 1509 h 1616"/>
                <a:gd name="T4" fmla="*/ 0 w 2611"/>
                <a:gd name="T5" fmla="*/ 107 h 1616"/>
                <a:gd name="T6" fmla="*/ 107 w 2611"/>
                <a:gd name="T7" fmla="*/ 0 h 1616"/>
                <a:gd name="T8" fmla="*/ 2504 w 2611"/>
                <a:gd name="T9" fmla="*/ 0 h 1616"/>
                <a:gd name="T10" fmla="*/ 2611 w 2611"/>
                <a:gd name="T11" fmla="*/ 107 h 1616"/>
                <a:gd name="T12" fmla="*/ 2611 w 2611"/>
                <a:gd name="T13" fmla="*/ 1509 h 1616"/>
                <a:gd name="T14" fmla="*/ 2504 w 2611"/>
                <a:gd name="T15" fmla="*/ 1616 h 1616"/>
                <a:gd name="T16" fmla="*/ 107 w 2611"/>
                <a:gd name="T17" fmla="*/ 1616 h 1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1" h="1616">
                  <a:moveTo>
                    <a:pt x="107" y="1616"/>
                  </a:moveTo>
                  <a:cubicBezTo>
                    <a:pt x="48" y="1616"/>
                    <a:pt x="0" y="1568"/>
                    <a:pt x="0" y="150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8"/>
                    <a:pt x="48" y="0"/>
                    <a:pt x="107" y="0"/>
                  </a:cubicBezTo>
                  <a:cubicBezTo>
                    <a:pt x="2504" y="0"/>
                    <a:pt x="2504" y="0"/>
                    <a:pt x="2504" y="0"/>
                  </a:cubicBezTo>
                  <a:cubicBezTo>
                    <a:pt x="2563" y="0"/>
                    <a:pt x="2611" y="48"/>
                    <a:pt x="2611" y="107"/>
                  </a:cubicBezTo>
                  <a:cubicBezTo>
                    <a:pt x="2611" y="1509"/>
                    <a:pt x="2611" y="1509"/>
                    <a:pt x="2611" y="1509"/>
                  </a:cubicBezTo>
                  <a:cubicBezTo>
                    <a:pt x="2611" y="1568"/>
                    <a:pt x="2563" y="1616"/>
                    <a:pt x="2504" y="1616"/>
                  </a:cubicBezTo>
                  <a:cubicBezTo>
                    <a:pt x="107" y="1616"/>
                    <a:pt x="107" y="1616"/>
                    <a:pt x="107" y="1616"/>
                  </a:cubicBezTo>
                </a:path>
              </a:pathLst>
            </a:custGeom>
            <a:solidFill>
              <a:srgbClr val="BA000F"/>
            </a:solidFill>
            <a:ln>
              <a:noFill/>
            </a:ln>
            <a:effectLst>
              <a:outerShdw blurRad="50800" dist="50800" dir="5400000" algn="t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1588" y="94008"/>
              <a:ext cx="8246672" cy="444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03634" y="-148717"/>
              <a:ext cx="7582581" cy="619665"/>
              <a:chOff x="765627" y="242888"/>
              <a:chExt cx="7582581" cy="619665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627" y="242888"/>
                <a:ext cx="6549120" cy="61966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692"/>
              <a:stretch>
                <a:fillRect/>
              </a:stretch>
            </p:blipFill>
            <p:spPr>
              <a:xfrm>
                <a:off x="7345679" y="242888"/>
                <a:ext cx="1002529" cy="619665"/>
              </a:xfrm>
              <a:prstGeom prst="rect">
                <a:avLst/>
              </a:prstGeom>
            </p:spPr>
          </p:pic>
        </p:grpSp>
      </p:grpSp>
      <p:sp>
        <p:nvSpPr>
          <p:cNvPr id="10" name="任意多边形 9"/>
          <p:cNvSpPr/>
          <p:nvPr/>
        </p:nvSpPr>
        <p:spPr>
          <a:xfrm>
            <a:off x="552878" y="4747767"/>
            <a:ext cx="8038245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64"/>
          <p:cNvSpPr txBox="1">
            <a:spLocks noChangeArrowheads="1"/>
          </p:cNvSpPr>
          <p:nvPr/>
        </p:nvSpPr>
        <p:spPr bwMode="auto">
          <a:xfrm>
            <a:off x="536109" y="1697786"/>
            <a:ext cx="4467939" cy="769441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en-US" altLang="zh-CN" sz="4400" b="1" spc="300" dirty="0">
                <a:solidFill>
                  <a:prstClr val="white">
                    <a:lumMod val="50000"/>
                  </a:prst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</a:t>
            </a:r>
            <a:endParaRPr lang="zh-CN" altLang="en-US" sz="4400" b="1" spc="300" dirty="0">
              <a:solidFill>
                <a:prstClr val="white">
                  <a:lumMod val="50000"/>
                </a:prst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2189290" y="1408514"/>
            <a:ext cx="864214" cy="461665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观看</a:t>
            </a:r>
            <a:endParaRPr lang="en-US" altLang="zh-CN" sz="2400" dirty="0">
              <a:solidFill>
                <a:prstClr val="black">
                  <a:lumMod val="65000"/>
                  <a:lumOff val="35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494045" y="885403"/>
            <a:ext cx="935410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谢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16" name="TextBox 22"/>
          <p:cNvSpPr txBox="1">
            <a:spLocks noChangeArrowheads="1"/>
          </p:cNvSpPr>
          <p:nvPr/>
        </p:nvSpPr>
        <p:spPr bwMode="auto">
          <a:xfrm>
            <a:off x="1294488" y="885403"/>
            <a:ext cx="961194" cy="1107996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defRPr>
            </a:lvl1pPr>
          </a:lstStyle>
          <a:p>
            <a:pPr algn="dist"/>
            <a:r>
              <a:rPr lang="zh-CN" altLang="en-US" sz="66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谢</a:t>
            </a:r>
            <a:endParaRPr lang="en-US" altLang="zh-CN" sz="6600" dirty="0">
              <a:solidFill>
                <a:prstClr val="white">
                  <a:lumMod val="50000"/>
                </a:prstClr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813019" y="1095201"/>
            <a:ext cx="3763582" cy="3625470"/>
            <a:chOff x="3536" y="1444"/>
            <a:chExt cx="763" cy="735"/>
          </a:xfrm>
          <a:solidFill>
            <a:srgbClr val="C00000"/>
          </a:solidFill>
        </p:grpSpPr>
        <p:sp>
          <p:nvSpPr>
            <p:cNvPr id="18" name="Freeform 5"/>
            <p:cNvSpPr/>
            <p:nvPr/>
          </p:nvSpPr>
          <p:spPr bwMode="auto">
            <a:xfrm>
              <a:off x="3887" y="2041"/>
              <a:ext cx="4" cy="7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1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1" y="3"/>
                    <a:pt x="2" y="2"/>
                    <a:pt x="2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877" y="2069"/>
              <a:ext cx="22" cy="96"/>
            </a:xfrm>
            <a:custGeom>
              <a:avLst/>
              <a:gdLst>
                <a:gd name="T0" fmla="*/ 4 w 9"/>
                <a:gd name="T1" fmla="*/ 0 h 40"/>
                <a:gd name="T2" fmla="*/ 1 w 9"/>
                <a:gd name="T3" fmla="*/ 1 h 40"/>
                <a:gd name="T4" fmla="*/ 0 w 9"/>
                <a:gd name="T5" fmla="*/ 5 h 40"/>
                <a:gd name="T6" fmla="*/ 0 w 9"/>
                <a:gd name="T7" fmla="*/ 34 h 40"/>
                <a:gd name="T8" fmla="*/ 1 w 9"/>
                <a:gd name="T9" fmla="*/ 39 h 40"/>
                <a:gd name="T10" fmla="*/ 4 w 9"/>
                <a:gd name="T11" fmla="*/ 40 h 40"/>
                <a:gd name="T12" fmla="*/ 8 w 9"/>
                <a:gd name="T13" fmla="*/ 39 h 40"/>
                <a:gd name="T14" fmla="*/ 9 w 9"/>
                <a:gd name="T15" fmla="*/ 34 h 40"/>
                <a:gd name="T16" fmla="*/ 9 w 9"/>
                <a:gd name="T17" fmla="*/ 5 h 40"/>
                <a:gd name="T18" fmla="*/ 8 w 9"/>
                <a:gd name="T19" fmla="*/ 1 h 40"/>
                <a:gd name="T20" fmla="*/ 4 w 9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0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0" y="38"/>
                    <a:pt x="1" y="39"/>
                  </a:cubicBezTo>
                  <a:cubicBezTo>
                    <a:pt x="2" y="39"/>
                    <a:pt x="3" y="40"/>
                    <a:pt x="4" y="40"/>
                  </a:cubicBezTo>
                  <a:cubicBezTo>
                    <a:pt x="6" y="40"/>
                    <a:pt x="7" y="39"/>
                    <a:pt x="8" y="39"/>
                  </a:cubicBezTo>
                  <a:cubicBezTo>
                    <a:pt x="8" y="38"/>
                    <a:pt x="9" y="36"/>
                    <a:pt x="9" y="3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8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815" y="2019"/>
              <a:ext cx="7" cy="10"/>
            </a:xfrm>
            <a:custGeom>
              <a:avLst/>
              <a:gdLst>
                <a:gd name="T0" fmla="*/ 3 w 3"/>
                <a:gd name="T1" fmla="*/ 1 h 4"/>
                <a:gd name="T2" fmla="*/ 2 w 3"/>
                <a:gd name="T3" fmla="*/ 0 h 4"/>
                <a:gd name="T4" fmla="*/ 0 w 3"/>
                <a:gd name="T5" fmla="*/ 4 h 4"/>
                <a:gd name="T6" fmla="*/ 3 w 3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1"/>
                  </a:move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83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956" y="2019"/>
              <a:ext cx="4" cy="10"/>
            </a:xfrm>
            <a:custGeom>
              <a:avLst/>
              <a:gdLst>
                <a:gd name="T0" fmla="*/ 2 w 2"/>
                <a:gd name="T1" fmla="*/ 1 h 4"/>
                <a:gd name="T2" fmla="*/ 2 w 2"/>
                <a:gd name="T3" fmla="*/ 0 h 4"/>
                <a:gd name="T4" fmla="*/ 0 w 2"/>
                <a:gd name="T5" fmla="*/ 4 h 4"/>
                <a:gd name="T6" fmla="*/ 2 w 2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1" y="4"/>
                    <a:pt x="2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3536" y="1444"/>
              <a:ext cx="763" cy="735"/>
            </a:xfrm>
            <a:custGeom>
              <a:avLst/>
              <a:gdLst>
                <a:gd name="T0" fmla="*/ 275 w 320"/>
                <a:gd name="T1" fmla="*/ 228 h 308"/>
                <a:gd name="T2" fmla="*/ 237 w 320"/>
                <a:gd name="T3" fmla="*/ 230 h 308"/>
                <a:gd name="T4" fmla="*/ 201 w 320"/>
                <a:gd name="T5" fmla="*/ 222 h 308"/>
                <a:gd name="T6" fmla="*/ 240 w 320"/>
                <a:gd name="T7" fmla="*/ 86 h 308"/>
                <a:gd name="T8" fmla="*/ 121 w 320"/>
                <a:gd name="T9" fmla="*/ 50 h 308"/>
                <a:gd name="T10" fmla="*/ 181 w 320"/>
                <a:gd name="T11" fmla="*/ 41 h 308"/>
                <a:gd name="T12" fmla="*/ 158 w 320"/>
                <a:gd name="T13" fmla="*/ 15 h 308"/>
                <a:gd name="T14" fmla="*/ 176 w 320"/>
                <a:gd name="T15" fmla="*/ 7 h 308"/>
                <a:gd name="T16" fmla="*/ 135 w 320"/>
                <a:gd name="T17" fmla="*/ 4 h 308"/>
                <a:gd name="T18" fmla="*/ 104 w 320"/>
                <a:gd name="T19" fmla="*/ 28 h 308"/>
                <a:gd name="T20" fmla="*/ 71 w 320"/>
                <a:gd name="T21" fmla="*/ 81 h 308"/>
                <a:gd name="T22" fmla="*/ 130 w 320"/>
                <a:gd name="T23" fmla="*/ 213 h 308"/>
                <a:gd name="T24" fmla="*/ 100 w 320"/>
                <a:gd name="T25" fmla="*/ 225 h 308"/>
                <a:gd name="T26" fmla="*/ 68 w 320"/>
                <a:gd name="T27" fmla="*/ 203 h 308"/>
                <a:gd name="T28" fmla="*/ 72 w 320"/>
                <a:gd name="T29" fmla="*/ 229 h 308"/>
                <a:gd name="T30" fmla="*/ 61 w 320"/>
                <a:gd name="T31" fmla="*/ 245 h 308"/>
                <a:gd name="T32" fmla="*/ 111 w 320"/>
                <a:gd name="T33" fmla="*/ 285 h 308"/>
                <a:gd name="T34" fmla="*/ 112 w 320"/>
                <a:gd name="T35" fmla="*/ 263 h 308"/>
                <a:gd name="T36" fmla="*/ 115 w 320"/>
                <a:gd name="T37" fmla="*/ 254 h 308"/>
                <a:gd name="T38" fmla="*/ 115 w 320"/>
                <a:gd name="T39" fmla="*/ 292 h 308"/>
                <a:gd name="T40" fmla="*/ 138 w 320"/>
                <a:gd name="T41" fmla="*/ 306 h 308"/>
                <a:gd name="T42" fmla="*/ 146 w 320"/>
                <a:gd name="T43" fmla="*/ 252 h 308"/>
                <a:gd name="T44" fmla="*/ 147 w 320"/>
                <a:gd name="T45" fmla="*/ 240 h 308"/>
                <a:gd name="T46" fmla="*/ 157 w 320"/>
                <a:gd name="T47" fmla="*/ 238 h 308"/>
                <a:gd name="T48" fmla="*/ 154 w 320"/>
                <a:gd name="T49" fmla="*/ 241 h 308"/>
                <a:gd name="T50" fmla="*/ 157 w 320"/>
                <a:gd name="T51" fmla="*/ 258 h 308"/>
                <a:gd name="T52" fmla="*/ 173 w 320"/>
                <a:gd name="T53" fmla="*/ 268 h 308"/>
                <a:gd name="T54" fmla="*/ 175 w 320"/>
                <a:gd name="T55" fmla="*/ 255 h 308"/>
                <a:gd name="T56" fmla="*/ 192 w 320"/>
                <a:gd name="T57" fmla="*/ 291 h 308"/>
                <a:gd name="T58" fmla="*/ 208 w 320"/>
                <a:gd name="T59" fmla="*/ 296 h 308"/>
                <a:gd name="T60" fmla="*/ 200 w 320"/>
                <a:gd name="T61" fmla="*/ 286 h 308"/>
                <a:gd name="T62" fmla="*/ 200 w 320"/>
                <a:gd name="T63" fmla="*/ 275 h 308"/>
                <a:gd name="T64" fmla="*/ 111 w 320"/>
                <a:gd name="T65" fmla="*/ 250 h 308"/>
                <a:gd name="T66" fmla="*/ 103 w 320"/>
                <a:gd name="T67" fmla="*/ 241 h 308"/>
                <a:gd name="T68" fmla="*/ 112 w 320"/>
                <a:gd name="T69" fmla="*/ 244 h 308"/>
                <a:gd name="T70" fmla="*/ 130 w 320"/>
                <a:gd name="T71" fmla="*/ 250 h 308"/>
                <a:gd name="T72" fmla="*/ 117 w 320"/>
                <a:gd name="T73" fmla="*/ 250 h 308"/>
                <a:gd name="T74" fmla="*/ 118 w 320"/>
                <a:gd name="T75" fmla="*/ 248 h 308"/>
                <a:gd name="T76" fmla="*/ 130 w 320"/>
                <a:gd name="T77" fmla="*/ 241 h 308"/>
                <a:gd name="T78" fmla="*/ 135 w 320"/>
                <a:gd name="T79" fmla="*/ 241 h 308"/>
                <a:gd name="T80" fmla="*/ 139 w 320"/>
                <a:gd name="T81" fmla="*/ 219 h 308"/>
                <a:gd name="T82" fmla="*/ 153 w 320"/>
                <a:gd name="T83" fmla="*/ 218 h 308"/>
                <a:gd name="T84" fmla="*/ 160 w 320"/>
                <a:gd name="T85" fmla="*/ 215 h 308"/>
                <a:gd name="T86" fmla="*/ 169 w 320"/>
                <a:gd name="T87" fmla="*/ 243 h 308"/>
                <a:gd name="T88" fmla="*/ 161 w 320"/>
                <a:gd name="T89" fmla="*/ 250 h 308"/>
                <a:gd name="T90" fmla="*/ 160 w 320"/>
                <a:gd name="T91" fmla="*/ 241 h 308"/>
                <a:gd name="T92" fmla="*/ 163 w 320"/>
                <a:gd name="T93" fmla="*/ 241 h 308"/>
                <a:gd name="T94" fmla="*/ 166 w 320"/>
                <a:gd name="T95" fmla="*/ 237 h 308"/>
                <a:gd name="T96" fmla="*/ 172 w 320"/>
                <a:gd name="T97" fmla="*/ 248 h 308"/>
                <a:gd name="T98" fmla="*/ 176 w 320"/>
                <a:gd name="T99" fmla="*/ 247 h 308"/>
                <a:gd name="T100" fmla="*/ 169 w 320"/>
                <a:gd name="T101" fmla="*/ 217 h 308"/>
                <a:gd name="T102" fmla="*/ 189 w 320"/>
                <a:gd name="T103" fmla="*/ 220 h 308"/>
                <a:gd name="T104" fmla="*/ 204 w 320"/>
                <a:gd name="T105" fmla="*/ 250 h 308"/>
                <a:gd name="T106" fmla="*/ 191 w 320"/>
                <a:gd name="T107" fmla="*/ 250 h 308"/>
                <a:gd name="T108" fmla="*/ 186 w 320"/>
                <a:gd name="T109" fmla="*/ 250 h 308"/>
                <a:gd name="T110" fmla="*/ 193 w 320"/>
                <a:gd name="T111" fmla="*/ 241 h 308"/>
                <a:gd name="T112" fmla="*/ 201 w 320"/>
                <a:gd name="T113" fmla="*/ 243 h 308"/>
                <a:gd name="T114" fmla="*/ 210 w 320"/>
                <a:gd name="T115" fmla="*/ 241 h 308"/>
                <a:gd name="T116" fmla="*/ 212 w 320"/>
                <a:gd name="T117" fmla="*/ 241 h 308"/>
                <a:gd name="T118" fmla="*/ 215 w 320"/>
                <a:gd name="T119" fmla="*/ 241 h 308"/>
                <a:gd name="T120" fmla="*/ 215 w 320"/>
                <a:gd name="T121" fmla="*/ 24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0" h="308">
                  <a:moveTo>
                    <a:pt x="214" y="306"/>
                  </a:moveTo>
                  <a:cubicBezTo>
                    <a:pt x="213" y="307"/>
                    <a:pt x="211" y="308"/>
                    <a:pt x="210" y="308"/>
                  </a:cubicBezTo>
                  <a:cubicBezTo>
                    <a:pt x="320" y="308"/>
                    <a:pt x="320" y="308"/>
                    <a:pt x="320" y="308"/>
                  </a:cubicBezTo>
                  <a:cubicBezTo>
                    <a:pt x="305" y="281"/>
                    <a:pt x="282" y="258"/>
                    <a:pt x="254" y="242"/>
                  </a:cubicBezTo>
                  <a:cubicBezTo>
                    <a:pt x="255" y="241"/>
                    <a:pt x="256" y="241"/>
                    <a:pt x="256" y="240"/>
                  </a:cubicBezTo>
                  <a:cubicBezTo>
                    <a:pt x="264" y="232"/>
                    <a:pt x="275" y="228"/>
                    <a:pt x="275" y="228"/>
                  </a:cubicBezTo>
                  <a:cubicBezTo>
                    <a:pt x="275" y="228"/>
                    <a:pt x="264" y="225"/>
                    <a:pt x="250" y="231"/>
                  </a:cubicBezTo>
                  <a:cubicBezTo>
                    <a:pt x="249" y="231"/>
                    <a:pt x="248" y="232"/>
                    <a:pt x="247" y="232"/>
                  </a:cubicBezTo>
                  <a:cubicBezTo>
                    <a:pt x="248" y="230"/>
                    <a:pt x="250" y="228"/>
                    <a:pt x="252" y="226"/>
                  </a:cubicBezTo>
                  <a:cubicBezTo>
                    <a:pt x="262" y="213"/>
                    <a:pt x="276" y="207"/>
                    <a:pt x="276" y="207"/>
                  </a:cubicBezTo>
                  <a:cubicBezTo>
                    <a:pt x="276" y="207"/>
                    <a:pt x="264" y="207"/>
                    <a:pt x="251" y="218"/>
                  </a:cubicBezTo>
                  <a:cubicBezTo>
                    <a:pt x="245" y="222"/>
                    <a:pt x="240" y="227"/>
                    <a:pt x="237" y="230"/>
                  </a:cubicBezTo>
                  <a:cubicBezTo>
                    <a:pt x="241" y="215"/>
                    <a:pt x="251" y="207"/>
                    <a:pt x="251" y="207"/>
                  </a:cubicBezTo>
                  <a:cubicBezTo>
                    <a:pt x="251" y="207"/>
                    <a:pt x="239" y="212"/>
                    <a:pt x="231" y="226"/>
                  </a:cubicBezTo>
                  <a:cubicBezTo>
                    <a:pt x="230" y="227"/>
                    <a:pt x="230" y="227"/>
                    <a:pt x="230" y="228"/>
                  </a:cubicBezTo>
                  <a:cubicBezTo>
                    <a:pt x="226" y="218"/>
                    <a:pt x="221" y="214"/>
                    <a:pt x="221" y="214"/>
                  </a:cubicBezTo>
                  <a:cubicBezTo>
                    <a:pt x="221" y="214"/>
                    <a:pt x="222" y="220"/>
                    <a:pt x="222" y="228"/>
                  </a:cubicBezTo>
                  <a:cubicBezTo>
                    <a:pt x="215" y="225"/>
                    <a:pt x="208" y="223"/>
                    <a:pt x="201" y="222"/>
                  </a:cubicBezTo>
                  <a:cubicBezTo>
                    <a:pt x="201" y="221"/>
                    <a:pt x="201" y="220"/>
                    <a:pt x="201" y="219"/>
                  </a:cubicBezTo>
                  <a:cubicBezTo>
                    <a:pt x="202" y="214"/>
                    <a:pt x="210" y="225"/>
                    <a:pt x="214" y="201"/>
                  </a:cubicBezTo>
                  <a:cubicBezTo>
                    <a:pt x="216" y="191"/>
                    <a:pt x="229" y="179"/>
                    <a:pt x="228" y="173"/>
                  </a:cubicBezTo>
                  <a:cubicBezTo>
                    <a:pt x="227" y="168"/>
                    <a:pt x="223" y="159"/>
                    <a:pt x="224" y="150"/>
                  </a:cubicBezTo>
                  <a:cubicBezTo>
                    <a:pt x="225" y="141"/>
                    <a:pt x="242" y="121"/>
                    <a:pt x="235" y="101"/>
                  </a:cubicBezTo>
                  <a:cubicBezTo>
                    <a:pt x="237" y="98"/>
                    <a:pt x="240" y="93"/>
                    <a:pt x="240" y="86"/>
                  </a:cubicBezTo>
                  <a:cubicBezTo>
                    <a:pt x="240" y="75"/>
                    <a:pt x="235" y="72"/>
                    <a:pt x="234" y="73"/>
                  </a:cubicBezTo>
                  <a:cubicBezTo>
                    <a:pt x="232" y="73"/>
                    <a:pt x="234" y="80"/>
                    <a:pt x="231" y="85"/>
                  </a:cubicBezTo>
                  <a:cubicBezTo>
                    <a:pt x="229" y="87"/>
                    <a:pt x="228" y="89"/>
                    <a:pt x="226" y="90"/>
                  </a:cubicBezTo>
                  <a:cubicBezTo>
                    <a:pt x="208" y="74"/>
                    <a:pt x="174" y="89"/>
                    <a:pt x="159" y="81"/>
                  </a:cubicBezTo>
                  <a:cubicBezTo>
                    <a:pt x="143" y="72"/>
                    <a:pt x="122" y="69"/>
                    <a:pt x="122" y="69"/>
                  </a:cubicBezTo>
                  <a:cubicBezTo>
                    <a:pt x="114" y="65"/>
                    <a:pt x="120" y="58"/>
                    <a:pt x="121" y="50"/>
                  </a:cubicBezTo>
                  <a:cubicBezTo>
                    <a:pt x="122" y="47"/>
                    <a:pt x="122" y="44"/>
                    <a:pt x="121" y="42"/>
                  </a:cubicBezTo>
                  <a:cubicBezTo>
                    <a:pt x="127" y="41"/>
                    <a:pt x="130" y="37"/>
                    <a:pt x="129" y="37"/>
                  </a:cubicBezTo>
                  <a:cubicBezTo>
                    <a:pt x="129" y="36"/>
                    <a:pt x="125" y="36"/>
                    <a:pt x="121" y="36"/>
                  </a:cubicBezTo>
                  <a:cubicBezTo>
                    <a:pt x="120" y="36"/>
                    <a:pt x="119" y="35"/>
                    <a:pt x="117" y="35"/>
                  </a:cubicBezTo>
                  <a:cubicBezTo>
                    <a:pt x="121" y="32"/>
                    <a:pt x="126" y="27"/>
                    <a:pt x="134" y="24"/>
                  </a:cubicBezTo>
                  <a:cubicBezTo>
                    <a:pt x="153" y="17"/>
                    <a:pt x="173" y="30"/>
                    <a:pt x="181" y="41"/>
                  </a:cubicBezTo>
                  <a:cubicBezTo>
                    <a:pt x="189" y="53"/>
                    <a:pt x="190" y="69"/>
                    <a:pt x="191" y="69"/>
                  </a:cubicBezTo>
                  <a:cubicBezTo>
                    <a:pt x="193" y="69"/>
                    <a:pt x="190" y="46"/>
                    <a:pt x="182" y="35"/>
                  </a:cubicBezTo>
                  <a:cubicBezTo>
                    <a:pt x="176" y="26"/>
                    <a:pt x="172" y="25"/>
                    <a:pt x="170" y="24"/>
                  </a:cubicBezTo>
                  <a:cubicBezTo>
                    <a:pt x="169" y="22"/>
                    <a:pt x="169" y="21"/>
                    <a:pt x="167" y="19"/>
                  </a:cubicBezTo>
                  <a:cubicBezTo>
                    <a:pt x="165" y="18"/>
                    <a:pt x="163" y="19"/>
                    <a:pt x="162" y="18"/>
                  </a:cubicBezTo>
                  <a:cubicBezTo>
                    <a:pt x="160" y="17"/>
                    <a:pt x="160" y="15"/>
                    <a:pt x="158" y="15"/>
                  </a:cubicBezTo>
                  <a:cubicBezTo>
                    <a:pt x="155" y="14"/>
                    <a:pt x="153" y="15"/>
                    <a:pt x="150" y="14"/>
                  </a:cubicBezTo>
                  <a:cubicBezTo>
                    <a:pt x="149" y="13"/>
                    <a:pt x="147" y="12"/>
                    <a:pt x="146" y="12"/>
                  </a:cubicBezTo>
                  <a:cubicBezTo>
                    <a:pt x="163" y="7"/>
                    <a:pt x="182" y="15"/>
                    <a:pt x="192" y="22"/>
                  </a:cubicBezTo>
                  <a:cubicBezTo>
                    <a:pt x="204" y="31"/>
                    <a:pt x="209" y="47"/>
                    <a:pt x="211" y="47"/>
                  </a:cubicBezTo>
                  <a:cubicBezTo>
                    <a:pt x="212" y="46"/>
                    <a:pt x="204" y="25"/>
                    <a:pt x="192" y="15"/>
                  </a:cubicBezTo>
                  <a:cubicBezTo>
                    <a:pt x="184" y="9"/>
                    <a:pt x="179" y="9"/>
                    <a:pt x="176" y="7"/>
                  </a:cubicBezTo>
                  <a:cubicBezTo>
                    <a:pt x="174" y="6"/>
                    <a:pt x="173" y="5"/>
                    <a:pt x="171" y="4"/>
                  </a:cubicBezTo>
                  <a:cubicBezTo>
                    <a:pt x="169" y="3"/>
                    <a:pt x="167" y="4"/>
                    <a:pt x="165" y="3"/>
                  </a:cubicBezTo>
                  <a:cubicBezTo>
                    <a:pt x="163" y="3"/>
                    <a:pt x="162" y="1"/>
                    <a:pt x="160" y="1"/>
                  </a:cubicBezTo>
                  <a:cubicBezTo>
                    <a:pt x="157" y="1"/>
                    <a:pt x="154" y="2"/>
                    <a:pt x="151" y="2"/>
                  </a:cubicBezTo>
                  <a:cubicBezTo>
                    <a:pt x="148" y="2"/>
                    <a:pt x="146" y="0"/>
                    <a:pt x="143" y="1"/>
                  </a:cubicBezTo>
                  <a:cubicBezTo>
                    <a:pt x="139" y="1"/>
                    <a:pt x="139" y="3"/>
                    <a:pt x="135" y="4"/>
                  </a:cubicBezTo>
                  <a:cubicBezTo>
                    <a:pt x="132" y="6"/>
                    <a:pt x="130" y="4"/>
                    <a:pt x="127" y="6"/>
                  </a:cubicBezTo>
                  <a:cubicBezTo>
                    <a:pt x="124" y="7"/>
                    <a:pt x="124" y="10"/>
                    <a:pt x="122" y="12"/>
                  </a:cubicBezTo>
                  <a:cubicBezTo>
                    <a:pt x="120" y="13"/>
                    <a:pt x="118" y="12"/>
                    <a:pt x="116" y="14"/>
                  </a:cubicBezTo>
                  <a:cubicBezTo>
                    <a:pt x="114" y="16"/>
                    <a:pt x="115" y="18"/>
                    <a:pt x="113" y="19"/>
                  </a:cubicBezTo>
                  <a:cubicBezTo>
                    <a:pt x="112" y="20"/>
                    <a:pt x="109" y="20"/>
                    <a:pt x="106" y="22"/>
                  </a:cubicBezTo>
                  <a:cubicBezTo>
                    <a:pt x="104" y="24"/>
                    <a:pt x="104" y="26"/>
                    <a:pt x="104" y="28"/>
                  </a:cubicBezTo>
                  <a:cubicBezTo>
                    <a:pt x="99" y="27"/>
                    <a:pt x="92" y="30"/>
                    <a:pt x="87" y="37"/>
                  </a:cubicBezTo>
                  <a:cubicBezTo>
                    <a:pt x="80" y="46"/>
                    <a:pt x="79" y="43"/>
                    <a:pt x="72" y="49"/>
                  </a:cubicBezTo>
                  <a:cubicBezTo>
                    <a:pt x="67" y="53"/>
                    <a:pt x="68" y="56"/>
                    <a:pt x="70" y="61"/>
                  </a:cubicBezTo>
                  <a:cubicBezTo>
                    <a:pt x="72" y="65"/>
                    <a:pt x="70" y="68"/>
                    <a:pt x="68" y="73"/>
                  </a:cubicBezTo>
                  <a:cubicBezTo>
                    <a:pt x="64" y="78"/>
                    <a:pt x="59" y="81"/>
                    <a:pt x="59" y="81"/>
                  </a:cubicBezTo>
                  <a:cubicBezTo>
                    <a:pt x="59" y="81"/>
                    <a:pt x="66" y="83"/>
                    <a:pt x="71" y="81"/>
                  </a:cubicBezTo>
                  <a:cubicBezTo>
                    <a:pt x="78" y="78"/>
                    <a:pt x="82" y="72"/>
                    <a:pt x="84" y="69"/>
                  </a:cubicBezTo>
                  <a:cubicBezTo>
                    <a:pt x="81" y="75"/>
                    <a:pt x="74" y="92"/>
                    <a:pt x="84" y="114"/>
                  </a:cubicBezTo>
                  <a:cubicBezTo>
                    <a:pt x="89" y="127"/>
                    <a:pt x="99" y="128"/>
                    <a:pt x="106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11" y="152"/>
                    <a:pt x="128" y="155"/>
                    <a:pt x="131" y="176"/>
                  </a:cubicBezTo>
                  <a:cubicBezTo>
                    <a:pt x="133" y="198"/>
                    <a:pt x="134" y="212"/>
                    <a:pt x="130" y="213"/>
                  </a:cubicBezTo>
                  <a:cubicBezTo>
                    <a:pt x="124" y="215"/>
                    <a:pt x="122" y="219"/>
                    <a:pt x="122" y="221"/>
                  </a:cubicBezTo>
                  <a:cubicBezTo>
                    <a:pt x="119" y="222"/>
                    <a:pt x="117" y="222"/>
                    <a:pt x="114" y="223"/>
                  </a:cubicBezTo>
                  <a:cubicBezTo>
                    <a:pt x="115" y="215"/>
                    <a:pt x="118" y="209"/>
                    <a:pt x="118" y="209"/>
                  </a:cubicBezTo>
                  <a:cubicBezTo>
                    <a:pt x="118" y="209"/>
                    <a:pt x="109" y="213"/>
                    <a:pt x="103" y="226"/>
                  </a:cubicBezTo>
                  <a:cubicBezTo>
                    <a:pt x="102" y="226"/>
                    <a:pt x="101" y="227"/>
                    <a:pt x="100" y="227"/>
                  </a:cubicBezTo>
                  <a:cubicBezTo>
                    <a:pt x="100" y="226"/>
                    <a:pt x="100" y="225"/>
                    <a:pt x="100" y="225"/>
                  </a:cubicBezTo>
                  <a:cubicBezTo>
                    <a:pt x="98" y="209"/>
                    <a:pt x="104" y="195"/>
                    <a:pt x="104" y="195"/>
                  </a:cubicBezTo>
                  <a:cubicBezTo>
                    <a:pt x="104" y="195"/>
                    <a:pt x="96" y="203"/>
                    <a:pt x="93" y="220"/>
                  </a:cubicBezTo>
                  <a:cubicBezTo>
                    <a:pt x="93" y="223"/>
                    <a:pt x="93" y="227"/>
                    <a:pt x="93" y="230"/>
                  </a:cubicBezTo>
                  <a:cubicBezTo>
                    <a:pt x="93" y="230"/>
                    <a:pt x="92" y="230"/>
                    <a:pt x="92" y="230"/>
                  </a:cubicBezTo>
                  <a:cubicBezTo>
                    <a:pt x="91" y="227"/>
                    <a:pt x="90" y="225"/>
                    <a:pt x="88" y="222"/>
                  </a:cubicBezTo>
                  <a:cubicBezTo>
                    <a:pt x="79" y="208"/>
                    <a:pt x="68" y="203"/>
                    <a:pt x="68" y="203"/>
                  </a:cubicBezTo>
                  <a:cubicBezTo>
                    <a:pt x="68" y="203"/>
                    <a:pt x="78" y="213"/>
                    <a:pt x="83" y="227"/>
                  </a:cubicBezTo>
                  <a:cubicBezTo>
                    <a:pt x="80" y="224"/>
                    <a:pt x="77" y="220"/>
                    <a:pt x="72" y="216"/>
                  </a:cubicBezTo>
                  <a:cubicBezTo>
                    <a:pt x="59" y="205"/>
                    <a:pt x="47" y="205"/>
                    <a:pt x="47" y="205"/>
                  </a:cubicBezTo>
                  <a:cubicBezTo>
                    <a:pt x="47" y="205"/>
                    <a:pt x="61" y="212"/>
                    <a:pt x="71" y="224"/>
                  </a:cubicBezTo>
                  <a:cubicBezTo>
                    <a:pt x="73" y="227"/>
                    <a:pt x="74" y="229"/>
                    <a:pt x="75" y="231"/>
                  </a:cubicBezTo>
                  <a:cubicBezTo>
                    <a:pt x="74" y="230"/>
                    <a:pt x="73" y="230"/>
                    <a:pt x="72" y="229"/>
                  </a:cubicBezTo>
                  <a:cubicBezTo>
                    <a:pt x="58" y="223"/>
                    <a:pt x="48" y="226"/>
                    <a:pt x="48" y="226"/>
                  </a:cubicBezTo>
                  <a:cubicBezTo>
                    <a:pt x="48" y="226"/>
                    <a:pt x="58" y="230"/>
                    <a:pt x="66" y="238"/>
                  </a:cubicBezTo>
                  <a:cubicBezTo>
                    <a:pt x="66" y="239"/>
                    <a:pt x="67" y="240"/>
                    <a:pt x="68" y="241"/>
                  </a:cubicBezTo>
                  <a:cubicBezTo>
                    <a:pt x="68" y="241"/>
                    <a:pt x="68" y="241"/>
                    <a:pt x="67" y="241"/>
                  </a:cubicBezTo>
                  <a:cubicBezTo>
                    <a:pt x="53" y="237"/>
                    <a:pt x="43" y="240"/>
                    <a:pt x="43" y="240"/>
                  </a:cubicBezTo>
                  <a:cubicBezTo>
                    <a:pt x="43" y="240"/>
                    <a:pt x="51" y="241"/>
                    <a:pt x="61" y="245"/>
                  </a:cubicBezTo>
                  <a:cubicBezTo>
                    <a:pt x="35" y="261"/>
                    <a:pt x="14" y="283"/>
                    <a:pt x="0" y="308"/>
                  </a:cubicBezTo>
                  <a:cubicBezTo>
                    <a:pt x="103" y="308"/>
                    <a:pt x="103" y="308"/>
                    <a:pt x="103" y="308"/>
                  </a:cubicBezTo>
                  <a:cubicBezTo>
                    <a:pt x="103" y="302"/>
                    <a:pt x="103" y="302"/>
                    <a:pt x="103" y="302"/>
                  </a:cubicBezTo>
                  <a:cubicBezTo>
                    <a:pt x="103" y="300"/>
                    <a:pt x="103" y="297"/>
                    <a:pt x="104" y="295"/>
                  </a:cubicBezTo>
                  <a:cubicBezTo>
                    <a:pt x="105" y="293"/>
                    <a:pt x="106" y="291"/>
                    <a:pt x="107" y="290"/>
                  </a:cubicBezTo>
                  <a:cubicBezTo>
                    <a:pt x="108" y="288"/>
                    <a:pt x="110" y="287"/>
                    <a:pt x="111" y="285"/>
                  </a:cubicBezTo>
                  <a:cubicBezTo>
                    <a:pt x="113" y="284"/>
                    <a:pt x="114" y="282"/>
                    <a:pt x="115" y="280"/>
                  </a:cubicBezTo>
                  <a:cubicBezTo>
                    <a:pt x="116" y="279"/>
                    <a:pt x="118" y="277"/>
                    <a:pt x="118" y="275"/>
                  </a:cubicBezTo>
                  <a:cubicBezTo>
                    <a:pt x="119" y="273"/>
                    <a:pt x="120" y="271"/>
                    <a:pt x="120" y="268"/>
                  </a:cubicBezTo>
                  <a:cubicBezTo>
                    <a:pt x="120" y="266"/>
                    <a:pt x="119" y="264"/>
                    <a:pt x="118" y="263"/>
                  </a:cubicBezTo>
                  <a:cubicBezTo>
                    <a:pt x="118" y="262"/>
                    <a:pt x="117" y="262"/>
                    <a:pt x="115" y="262"/>
                  </a:cubicBezTo>
                  <a:cubicBezTo>
                    <a:pt x="114" y="262"/>
                    <a:pt x="113" y="262"/>
                    <a:pt x="112" y="263"/>
                  </a:cubicBezTo>
                  <a:cubicBezTo>
                    <a:pt x="111" y="264"/>
                    <a:pt x="111" y="265"/>
                    <a:pt x="111" y="267"/>
                  </a:cubicBezTo>
                  <a:cubicBezTo>
                    <a:pt x="111" y="273"/>
                    <a:pt x="111" y="273"/>
                    <a:pt x="111" y="273"/>
                  </a:cubicBezTo>
                  <a:cubicBezTo>
                    <a:pt x="103" y="273"/>
                    <a:pt x="103" y="273"/>
                    <a:pt x="103" y="273"/>
                  </a:cubicBezTo>
                  <a:cubicBezTo>
                    <a:pt x="103" y="268"/>
                    <a:pt x="103" y="268"/>
                    <a:pt x="103" y="268"/>
                  </a:cubicBezTo>
                  <a:cubicBezTo>
                    <a:pt x="103" y="264"/>
                    <a:pt x="104" y="260"/>
                    <a:pt x="106" y="258"/>
                  </a:cubicBezTo>
                  <a:cubicBezTo>
                    <a:pt x="108" y="256"/>
                    <a:pt x="111" y="254"/>
                    <a:pt x="115" y="254"/>
                  </a:cubicBezTo>
                  <a:cubicBezTo>
                    <a:pt x="120" y="254"/>
                    <a:pt x="123" y="256"/>
                    <a:pt x="125" y="258"/>
                  </a:cubicBezTo>
                  <a:cubicBezTo>
                    <a:pt x="127" y="260"/>
                    <a:pt x="128" y="264"/>
                    <a:pt x="128" y="268"/>
                  </a:cubicBezTo>
                  <a:cubicBezTo>
                    <a:pt x="128" y="271"/>
                    <a:pt x="128" y="273"/>
                    <a:pt x="127" y="276"/>
                  </a:cubicBezTo>
                  <a:cubicBezTo>
                    <a:pt x="126" y="278"/>
                    <a:pt x="125" y="280"/>
                    <a:pt x="123" y="282"/>
                  </a:cubicBezTo>
                  <a:cubicBezTo>
                    <a:pt x="122" y="284"/>
                    <a:pt x="121" y="286"/>
                    <a:pt x="119" y="288"/>
                  </a:cubicBezTo>
                  <a:cubicBezTo>
                    <a:pt x="118" y="289"/>
                    <a:pt x="116" y="291"/>
                    <a:pt x="115" y="292"/>
                  </a:cubicBezTo>
                  <a:cubicBezTo>
                    <a:pt x="114" y="294"/>
                    <a:pt x="113" y="295"/>
                    <a:pt x="112" y="297"/>
                  </a:cubicBezTo>
                  <a:cubicBezTo>
                    <a:pt x="111" y="298"/>
                    <a:pt x="111" y="299"/>
                    <a:pt x="111" y="301"/>
                  </a:cubicBezTo>
                  <a:cubicBezTo>
                    <a:pt x="127" y="301"/>
                    <a:pt x="127" y="301"/>
                    <a:pt x="127" y="301"/>
                  </a:cubicBezTo>
                  <a:cubicBezTo>
                    <a:pt x="127" y="308"/>
                    <a:pt x="127" y="308"/>
                    <a:pt x="127" y="308"/>
                  </a:cubicBezTo>
                  <a:cubicBezTo>
                    <a:pt x="142" y="308"/>
                    <a:pt x="142" y="308"/>
                    <a:pt x="142" y="308"/>
                  </a:cubicBezTo>
                  <a:cubicBezTo>
                    <a:pt x="140" y="308"/>
                    <a:pt x="139" y="307"/>
                    <a:pt x="138" y="306"/>
                  </a:cubicBezTo>
                  <a:cubicBezTo>
                    <a:pt x="136" y="304"/>
                    <a:pt x="135" y="300"/>
                    <a:pt x="135" y="296"/>
                  </a:cubicBezTo>
                  <a:cubicBezTo>
                    <a:pt x="135" y="268"/>
                    <a:pt x="135" y="268"/>
                    <a:pt x="135" y="268"/>
                  </a:cubicBezTo>
                  <a:cubicBezTo>
                    <a:pt x="135" y="264"/>
                    <a:pt x="136" y="260"/>
                    <a:pt x="138" y="258"/>
                  </a:cubicBezTo>
                  <a:cubicBezTo>
                    <a:pt x="140" y="256"/>
                    <a:pt x="143" y="254"/>
                    <a:pt x="147" y="254"/>
                  </a:cubicBezTo>
                  <a:cubicBezTo>
                    <a:pt x="148" y="254"/>
                    <a:pt x="148" y="254"/>
                    <a:pt x="148" y="254"/>
                  </a:cubicBezTo>
                  <a:cubicBezTo>
                    <a:pt x="147" y="254"/>
                    <a:pt x="146" y="253"/>
                    <a:pt x="146" y="252"/>
                  </a:cubicBezTo>
                  <a:cubicBezTo>
                    <a:pt x="146" y="251"/>
                    <a:pt x="148" y="250"/>
                    <a:pt x="149" y="250"/>
                  </a:cubicBezTo>
                  <a:cubicBezTo>
                    <a:pt x="151" y="244"/>
                    <a:pt x="151" y="244"/>
                    <a:pt x="151" y="244"/>
                  </a:cubicBezTo>
                  <a:cubicBezTo>
                    <a:pt x="150" y="244"/>
                    <a:pt x="150" y="244"/>
                    <a:pt x="149" y="244"/>
                  </a:cubicBezTo>
                  <a:cubicBezTo>
                    <a:pt x="149" y="248"/>
                    <a:pt x="147" y="250"/>
                    <a:pt x="145" y="250"/>
                  </a:cubicBezTo>
                  <a:cubicBezTo>
                    <a:pt x="143" y="250"/>
                    <a:pt x="142" y="249"/>
                    <a:pt x="142" y="247"/>
                  </a:cubicBezTo>
                  <a:cubicBezTo>
                    <a:pt x="142" y="245"/>
                    <a:pt x="143" y="240"/>
                    <a:pt x="147" y="240"/>
                  </a:cubicBezTo>
                  <a:cubicBezTo>
                    <a:pt x="148" y="240"/>
                    <a:pt x="149" y="241"/>
                    <a:pt x="149" y="243"/>
                  </a:cubicBezTo>
                  <a:cubicBezTo>
                    <a:pt x="149" y="243"/>
                    <a:pt x="149" y="243"/>
                    <a:pt x="149" y="243"/>
                  </a:cubicBezTo>
                  <a:cubicBezTo>
                    <a:pt x="150" y="243"/>
                    <a:pt x="150" y="243"/>
                    <a:pt x="151" y="243"/>
                  </a:cubicBezTo>
                  <a:cubicBezTo>
                    <a:pt x="152" y="239"/>
                    <a:pt x="152" y="239"/>
                    <a:pt x="152" y="239"/>
                  </a:cubicBezTo>
                  <a:cubicBezTo>
                    <a:pt x="152" y="237"/>
                    <a:pt x="154" y="236"/>
                    <a:pt x="155" y="236"/>
                  </a:cubicBezTo>
                  <a:cubicBezTo>
                    <a:pt x="156" y="236"/>
                    <a:pt x="157" y="237"/>
                    <a:pt x="157" y="238"/>
                  </a:cubicBezTo>
                  <a:cubicBezTo>
                    <a:pt x="157" y="238"/>
                    <a:pt x="157" y="239"/>
                    <a:pt x="157" y="239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56" y="238"/>
                    <a:pt x="156" y="238"/>
                  </a:cubicBezTo>
                  <a:cubicBezTo>
                    <a:pt x="156" y="238"/>
                    <a:pt x="156" y="238"/>
                    <a:pt x="156" y="238"/>
                  </a:cubicBezTo>
                  <a:cubicBezTo>
                    <a:pt x="155" y="238"/>
                    <a:pt x="155" y="238"/>
                    <a:pt x="154" y="239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5" y="241"/>
                    <a:pt x="155" y="241"/>
                    <a:pt x="155" y="241"/>
                  </a:cubicBezTo>
                  <a:cubicBezTo>
                    <a:pt x="154" y="241"/>
                    <a:pt x="154" y="241"/>
                    <a:pt x="154" y="241"/>
                  </a:cubicBezTo>
                  <a:cubicBezTo>
                    <a:pt x="152" y="251"/>
                    <a:pt x="152" y="251"/>
                    <a:pt x="152" y="251"/>
                  </a:cubicBezTo>
                  <a:cubicBezTo>
                    <a:pt x="151" y="254"/>
                    <a:pt x="150" y="254"/>
                    <a:pt x="149" y="254"/>
                  </a:cubicBezTo>
                  <a:cubicBezTo>
                    <a:pt x="152" y="255"/>
                    <a:pt x="155" y="256"/>
                    <a:pt x="157" y="258"/>
                  </a:cubicBezTo>
                  <a:cubicBezTo>
                    <a:pt x="159" y="260"/>
                    <a:pt x="160" y="264"/>
                    <a:pt x="160" y="268"/>
                  </a:cubicBezTo>
                  <a:cubicBezTo>
                    <a:pt x="160" y="296"/>
                    <a:pt x="160" y="296"/>
                    <a:pt x="160" y="296"/>
                  </a:cubicBezTo>
                  <a:cubicBezTo>
                    <a:pt x="160" y="300"/>
                    <a:pt x="159" y="304"/>
                    <a:pt x="157" y="306"/>
                  </a:cubicBezTo>
                  <a:cubicBezTo>
                    <a:pt x="156" y="307"/>
                    <a:pt x="155" y="308"/>
                    <a:pt x="153" y="308"/>
                  </a:cubicBezTo>
                  <a:cubicBezTo>
                    <a:pt x="173" y="308"/>
                    <a:pt x="173" y="308"/>
                    <a:pt x="173" y="308"/>
                  </a:cubicBezTo>
                  <a:cubicBezTo>
                    <a:pt x="173" y="268"/>
                    <a:pt x="173" y="268"/>
                    <a:pt x="173" y="268"/>
                  </a:cubicBezTo>
                  <a:cubicBezTo>
                    <a:pt x="166" y="268"/>
                    <a:pt x="166" y="268"/>
                    <a:pt x="166" y="268"/>
                  </a:cubicBezTo>
                  <a:cubicBezTo>
                    <a:pt x="166" y="262"/>
                    <a:pt x="166" y="262"/>
                    <a:pt x="166" y="262"/>
                  </a:cubicBezTo>
                  <a:cubicBezTo>
                    <a:pt x="168" y="262"/>
                    <a:pt x="169" y="262"/>
                    <a:pt x="170" y="261"/>
                  </a:cubicBezTo>
                  <a:cubicBezTo>
                    <a:pt x="171" y="261"/>
                    <a:pt x="172" y="260"/>
                    <a:pt x="173" y="260"/>
                  </a:cubicBezTo>
                  <a:cubicBezTo>
                    <a:pt x="173" y="259"/>
                    <a:pt x="174" y="258"/>
                    <a:pt x="174" y="258"/>
                  </a:cubicBezTo>
                  <a:cubicBezTo>
                    <a:pt x="175" y="257"/>
                    <a:pt x="175" y="256"/>
                    <a:pt x="175" y="255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1" y="308"/>
                    <a:pt x="181" y="308"/>
                    <a:pt x="181" y="308"/>
                  </a:cubicBezTo>
                  <a:cubicBezTo>
                    <a:pt x="199" y="308"/>
                    <a:pt x="199" y="308"/>
                    <a:pt x="199" y="308"/>
                  </a:cubicBezTo>
                  <a:cubicBezTo>
                    <a:pt x="197" y="308"/>
                    <a:pt x="196" y="307"/>
                    <a:pt x="195" y="306"/>
                  </a:cubicBezTo>
                  <a:cubicBezTo>
                    <a:pt x="193" y="304"/>
                    <a:pt x="192" y="300"/>
                    <a:pt x="192" y="296"/>
                  </a:cubicBezTo>
                  <a:cubicBezTo>
                    <a:pt x="192" y="291"/>
                    <a:pt x="192" y="291"/>
                    <a:pt x="192" y="291"/>
                  </a:cubicBezTo>
                  <a:cubicBezTo>
                    <a:pt x="200" y="291"/>
                    <a:pt x="200" y="291"/>
                    <a:pt x="200" y="291"/>
                  </a:cubicBezTo>
                  <a:cubicBezTo>
                    <a:pt x="200" y="296"/>
                    <a:pt x="200" y="296"/>
                    <a:pt x="200" y="296"/>
                  </a:cubicBezTo>
                  <a:cubicBezTo>
                    <a:pt x="200" y="298"/>
                    <a:pt x="200" y="300"/>
                    <a:pt x="201" y="300"/>
                  </a:cubicBezTo>
                  <a:cubicBezTo>
                    <a:pt x="202" y="301"/>
                    <a:pt x="203" y="302"/>
                    <a:pt x="204" y="302"/>
                  </a:cubicBezTo>
                  <a:cubicBezTo>
                    <a:pt x="205" y="302"/>
                    <a:pt x="206" y="301"/>
                    <a:pt x="207" y="300"/>
                  </a:cubicBezTo>
                  <a:cubicBezTo>
                    <a:pt x="208" y="300"/>
                    <a:pt x="208" y="298"/>
                    <a:pt x="208" y="296"/>
                  </a:cubicBezTo>
                  <a:cubicBezTo>
                    <a:pt x="208" y="285"/>
                    <a:pt x="208" y="285"/>
                    <a:pt x="208" y="285"/>
                  </a:cubicBezTo>
                  <a:cubicBezTo>
                    <a:pt x="208" y="283"/>
                    <a:pt x="208" y="281"/>
                    <a:pt x="207" y="280"/>
                  </a:cubicBezTo>
                  <a:cubicBezTo>
                    <a:pt x="206" y="280"/>
                    <a:pt x="205" y="279"/>
                    <a:pt x="204" y="279"/>
                  </a:cubicBezTo>
                  <a:cubicBezTo>
                    <a:pt x="203" y="279"/>
                    <a:pt x="202" y="280"/>
                    <a:pt x="201" y="280"/>
                  </a:cubicBezTo>
                  <a:cubicBezTo>
                    <a:pt x="200" y="281"/>
                    <a:pt x="200" y="283"/>
                    <a:pt x="200" y="285"/>
                  </a:cubicBezTo>
                  <a:cubicBezTo>
                    <a:pt x="200" y="286"/>
                    <a:pt x="200" y="286"/>
                    <a:pt x="200" y="286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3" y="255"/>
                    <a:pt x="193" y="255"/>
                    <a:pt x="193" y="255"/>
                  </a:cubicBezTo>
                  <a:cubicBezTo>
                    <a:pt x="215" y="255"/>
                    <a:pt x="215" y="255"/>
                    <a:pt x="215" y="255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0" y="275"/>
                    <a:pt x="200" y="275"/>
                    <a:pt x="200" y="275"/>
                  </a:cubicBezTo>
                  <a:cubicBezTo>
                    <a:pt x="202" y="273"/>
                    <a:pt x="204" y="272"/>
                    <a:pt x="208" y="272"/>
                  </a:cubicBezTo>
                  <a:cubicBezTo>
                    <a:pt x="211" y="272"/>
                    <a:pt x="213" y="273"/>
                    <a:pt x="215" y="275"/>
                  </a:cubicBezTo>
                  <a:cubicBezTo>
                    <a:pt x="216" y="277"/>
                    <a:pt x="217" y="280"/>
                    <a:pt x="217" y="284"/>
                  </a:cubicBezTo>
                  <a:cubicBezTo>
                    <a:pt x="217" y="296"/>
                    <a:pt x="217" y="296"/>
                    <a:pt x="217" y="296"/>
                  </a:cubicBezTo>
                  <a:cubicBezTo>
                    <a:pt x="217" y="300"/>
                    <a:pt x="216" y="304"/>
                    <a:pt x="214" y="306"/>
                  </a:cubicBezTo>
                  <a:close/>
                  <a:moveTo>
                    <a:pt x="111" y="250"/>
                  </a:moveTo>
                  <a:cubicBezTo>
                    <a:pt x="108" y="250"/>
                    <a:pt x="108" y="250"/>
                    <a:pt x="108" y="250"/>
                  </a:cubicBezTo>
                  <a:cubicBezTo>
                    <a:pt x="109" y="244"/>
                    <a:pt x="109" y="244"/>
                    <a:pt x="109" y="244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6" y="238"/>
                    <a:pt x="105" y="239"/>
                    <a:pt x="105" y="241"/>
                  </a:cubicBezTo>
                  <a:cubicBezTo>
                    <a:pt x="105" y="242"/>
                    <a:pt x="105" y="242"/>
                    <a:pt x="105" y="243"/>
                  </a:cubicBezTo>
                  <a:cubicBezTo>
                    <a:pt x="104" y="243"/>
                    <a:pt x="103" y="242"/>
                    <a:pt x="103" y="241"/>
                  </a:cubicBezTo>
                  <a:cubicBezTo>
                    <a:pt x="103" y="238"/>
                    <a:pt x="106" y="236"/>
                    <a:pt x="109" y="236"/>
                  </a:cubicBezTo>
                  <a:cubicBezTo>
                    <a:pt x="110" y="236"/>
                    <a:pt x="110" y="236"/>
                    <a:pt x="110" y="236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5" y="236"/>
                    <a:pt x="115" y="236"/>
                    <a:pt x="115" y="236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12" y="244"/>
                    <a:pt x="112" y="244"/>
                    <a:pt x="112" y="244"/>
                  </a:cubicBezTo>
                  <a:lnTo>
                    <a:pt x="111" y="250"/>
                  </a:lnTo>
                  <a:close/>
                  <a:moveTo>
                    <a:pt x="137" y="243"/>
                  </a:moveTo>
                  <a:cubicBezTo>
                    <a:pt x="136" y="243"/>
                    <a:pt x="136" y="242"/>
                    <a:pt x="136" y="242"/>
                  </a:cubicBezTo>
                  <a:cubicBezTo>
                    <a:pt x="135" y="242"/>
                    <a:pt x="135" y="242"/>
                    <a:pt x="134" y="243"/>
                  </a:cubicBezTo>
                  <a:cubicBezTo>
                    <a:pt x="133" y="250"/>
                    <a:pt x="133" y="250"/>
                    <a:pt x="133" y="250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31" y="249"/>
                    <a:pt x="131" y="249"/>
                    <a:pt x="131" y="249"/>
                  </a:cubicBezTo>
                  <a:cubicBezTo>
                    <a:pt x="130" y="250"/>
                    <a:pt x="129" y="250"/>
                    <a:pt x="128" y="250"/>
                  </a:cubicBezTo>
                  <a:cubicBezTo>
                    <a:pt x="127" y="250"/>
                    <a:pt x="126" y="249"/>
                    <a:pt x="126" y="248"/>
                  </a:cubicBezTo>
                  <a:cubicBezTo>
                    <a:pt x="126" y="249"/>
                    <a:pt x="125" y="250"/>
                    <a:pt x="124" y="250"/>
                  </a:cubicBezTo>
                  <a:cubicBezTo>
                    <a:pt x="122" y="250"/>
                    <a:pt x="121" y="249"/>
                    <a:pt x="121" y="248"/>
                  </a:cubicBezTo>
                  <a:cubicBezTo>
                    <a:pt x="120" y="249"/>
                    <a:pt x="119" y="250"/>
                    <a:pt x="117" y="250"/>
                  </a:cubicBezTo>
                  <a:cubicBezTo>
                    <a:pt x="115" y="250"/>
                    <a:pt x="114" y="249"/>
                    <a:pt x="114" y="247"/>
                  </a:cubicBezTo>
                  <a:cubicBezTo>
                    <a:pt x="114" y="245"/>
                    <a:pt x="115" y="240"/>
                    <a:pt x="119" y="240"/>
                  </a:cubicBezTo>
                  <a:cubicBezTo>
                    <a:pt x="121" y="240"/>
                    <a:pt x="121" y="241"/>
                    <a:pt x="121" y="242"/>
                  </a:cubicBezTo>
                  <a:cubicBezTo>
                    <a:pt x="121" y="244"/>
                    <a:pt x="119" y="246"/>
                    <a:pt x="117" y="246"/>
                  </a:cubicBezTo>
                  <a:cubicBezTo>
                    <a:pt x="117" y="246"/>
                    <a:pt x="117" y="247"/>
                    <a:pt x="117" y="247"/>
                  </a:cubicBezTo>
                  <a:cubicBezTo>
                    <a:pt x="117" y="248"/>
                    <a:pt x="117" y="248"/>
                    <a:pt x="118" y="248"/>
                  </a:cubicBezTo>
                  <a:cubicBezTo>
                    <a:pt x="119" y="248"/>
                    <a:pt x="120" y="248"/>
                    <a:pt x="121" y="247"/>
                  </a:cubicBezTo>
                  <a:cubicBezTo>
                    <a:pt x="121" y="244"/>
                    <a:pt x="123" y="241"/>
                    <a:pt x="126" y="241"/>
                  </a:cubicBezTo>
                  <a:cubicBezTo>
                    <a:pt x="127" y="241"/>
                    <a:pt x="127" y="241"/>
                    <a:pt x="127" y="241"/>
                  </a:cubicBezTo>
                  <a:cubicBezTo>
                    <a:pt x="127" y="242"/>
                    <a:pt x="127" y="242"/>
                    <a:pt x="127" y="242"/>
                  </a:cubicBezTo>
                  <a:cubicBezTo>
                    <a:pt x="128" y="241"/>
                    <a:pt x="128" y="241"/>
                    <a:pt x="128" y="241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7"/>
                    <a:pt x="129" y="247"/>
                    <a:pt x="129" y="247"/>
                  </a:cubicBezTo>
                  <a:cubicBezTo>
                    <a:pt x="129" y="248"/>
                    <a:pt x="129" y="248"/>
                    <a:pt x="130" y="248"/>
                  </a:cubicBezTo>
                  <a:cubicBezTo>
                    <a:pt x="130" y="248"/>
                    <a:pt x="131" y="247"/>
                    <a:pt x="131" y="247"/>
                  </a:cubicBezTo>
                  <a:cubicBezTo>
                    <a:pt x="132" y="241"/>
                    <a:pt x="132" y="241"/>
                    <a:pt x="132" y="241"/>
                  </a:cubicBezTo>
                  <a:cubicBezTo>
                    <a:pt x="135" y="241"/>
                    <a:pt x="135" y="241"/>
                    <a:pt x="135" y="24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5" y="241"/>
                    <a:pt x="136" y="241"/>
                    <a:pt x="137" y="241"/>
                  </a:cubicBezTo>
                  <a:cubicBezTo>
                    <a:pt x="138" y="241"/>
                    <a:pt x="138" y="241"/>
                    <a:pt x="138" y="242"/>
                  </a:cubicBezTo>
                  <a:cubicBezTo>
                    <a:pt x="138" y="243"/>
                    <a:pt x="138" y="243"/>
                    <a:pt x="137" y="243"/>
                  </a:cubicBezTo>
                  <a:close/>
                  <a:moveTo>
                    <a:pt x="144" y="215"/>
                  </a:moveTo>
                  <a:cubicBezTo>
                    <a:pt x="142" y="216"/>
                    <a:pt x="140" y="217"/>
                    <a:pt x="139" y="219"/>
                  </a:cubicBezTo>
                  <a:cubicBezTo>
                    <a:pt x="138" y="219"/>
                    <a:pt x="138" y="219"/>
                    <a:pt x="137" y="219"/>
                  </a:cubicBezTo>
                  <a:cubicBezTo>
                    <a:pt x="137" y="217"/>
                    <a:pt x="139" y="216"/>
                    <a:pt x="141" y="215"/>
                  </a:cubicBezTo>
                  <a:cubicBezTo>
                    <a:pt x="147" y="213"/>
                    <a:pt x="141" y="202"/>
                    <a:pt x="142" y="182"/>
                  </a:cubicBezTo>
                  <a:cubicBezTo>
                    <a:pt x="147" y="202"/>
                    <a:pt x="148" y="214"/>
                    <a:pt x="144" y="215"/>
                  </a:cubicBezTo>
                  <a:close/>
                  <a:moveTo>
                    <a:pt x="156" y="217"/>
                  </a:moveTo>
                  <a:cubicBezTo>
                    <a:pt x="155" y="218"/>
                    <a:pt x="154" y="218"/>
                    <a:pt x="153" y="218"/>
                  </a:cubicBezTo>
                  <a:cubicBezTo>
                    <a:pt x="154" y="217"/>
                    <a:pt x="155" y="217"/>
                    <a:pt x="156" y="216"/>
                  </a:cubicBezTo>
                  <a:cubicBezTo>
                    <a:pt x="162" y="213"/>
                    <a:pt x="153" y="202"/>
                    <a:pt x="154" y="177"/>
                  </a:cubicBezTo>
                  <a:cubicBezTo>
                    <a:pt x="154" y="158"/>
                    <a:pt x="143" y="154"/>
                    <a:pt x="145" y="146"/>
                  </a:cubicBezTo>
                  <a:cubicBezTo>
                    <a:pt x="150" y="149"/>
                    <a:pt x="155" y="151"/>
                    <a:pt x="160" y="152"/>
                  </a:cubicBezTo>
                  <a:cubicBezTo>
                    <a:pt x="166" y="159"/>
                    <a:pt x="178" y="166"/>
                    <a:pt x="176" y="184"/>
                  </a:cubicBezTo>
                  <a:cubicBezTo>
                    <a:pt x="175" y="194"/>
                    <a:pt x="164" y="213"/>
                    <a:pt x="160" y="215"/>
                  </a:cubicBezTo>
                  <a:cubicBezTo>
                    <a:pt x="158" y="215"/>
                    <a:pt x="157" y="216"/>
                    <a:pt x="156" y="217"/>
                  </a:cubicBezTo>
                  <a:close/>
                  <a:moveTo>
                    <a:pt x="176" y="250"/>
                  </a:moveTo>
                  <a:cubicBezTo>
                    <a:pt x="174" y="250"/>
                    <a:pt x="174" y="249"/>
                    <a:pt x="173" y="248"/>
                  </a:cubicBezTo>
                  <a:cubicBezTo>
                    <a:pt x="172" y="250"/>
                    <a:pt x="171" y="250"/>
                    <a:pt x="171" y="250"/>
                  </a:cubicBezTo>
                  <a:cubicBezTo>
                    <a:pt x="169" y="250"/>
                    <a:pt x="168" y="249"/>
                    <a:pt x="168" y="248"/>
                  </a:cubicBezTo>
                  <a:cubicBezTo>
                    <a:pt x="168" y="247"/>
                    <a:pt x="169" y="244"/>
                    <a:pt x="169" y="243"/>
                  </a:cubicBezTo>
                  <a:cubicBezTo>
                    <a:pt x="169" y="243"/>
                    <a:pt x="169" y="242"/>
                    <a:pt x="168" y="242"/>
                  </a:cubicBezTo>
                  <a:cubicBezTo>
                    <a:pt x="168" y="242"/>
                    <a:pt x="167" y="243"/>
                    <a:pt x="167" y="244"/>
                  </a:cubicBezTo>
                  <a:cubicBezTo>
                    <a:pt x="166" y="250"/>
                    <a:pt x="166" y="250"/>
                    <a:pt x="166" y="250"/>
                  </a:cubicBezTo>
                  <a:cubicBezTo>
                    <a:pt x="163" y="250"/>
                    <a:pt x="163" y="250"/>
                    <a:pt x="163" y="250"/>
                  </a:cubicBezTo>
                  <a:cubicBezTo>
                    <a:pt x="163" y="249"/>
                    <a:pt x="163" y="249"/>
                    <a:pt x="163" y="249"/>
                  </a:cubicBezTo>
                  <a:cubicBezTo>
                    <a:pt x="162" y="250"/>
                    <a:pt x="161" y="250"/>
                    <a:pt x="161" y="250"/>
                  </a:cubicBezTo>
                  <a:cubicBezTo>
                    <a:pt x="160" y="250"/>
                    <a:pt x="159" y="249"/>
                    <a:pt x="159" y="248"/>
                  </a:cubicBezTo>
                  <a:cubicBezTo>
                    <a:pt x="159" y="247"/>
                    <a:pt x="159" y="247"/>
                    <a:pt x="159" y="247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59" y="241"/>
                    <a:pt x="159" y="241"/>
                    <a:pt x="159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1" y="238"/>
                    <a:pt x="161" y="238"/>
                    <a:pt x="161" y="238"/>
                  </a:cubicBezTo>
                  <a:cubicBezTo>
                    <a:pt x="163" y="238"/>
                    <a:pt x="163" y="238"/>
                    <a:pt x="163" y="238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4" y="241"/>
                    <a:pt x="164" y="241"/>
                    <a:pt x="164" y="241"/>
                  </a:cubicBezTo>
                  <a:cubicBezTo>
                    <a:pt x="163" y="241"/>
                    <a:pt x="163" y="241"/>
                    <a:pt x="163" y="241"/>
                  </a:cubicBezTo>
                  <a:cubicBezTo>
                    <a:pt x="162" y="247"/>
                    <a:pt x="162" y="247"/>
                    <a:pt x="162" y="247"/>
                  </a:cubicBezTo>
                  <a:cubicBezTo>
                    <a:pt x="161" y="247"/>
                    <a:pt x="161" y="247"/>
                    <a:pt x="161" y="247"/>
                  </a:cubicBezTo>
                  <a:cubicBezTo>
                    <a:pt x="161" y="248"/>
                    <a:pt x="162" y="248"/>
                    <a:pt x="162" y="248"/>
                  </a:cubicBezTo>
                  <a:cubicBezTo>
                    <a:pt x="163" y="248"/>
                    <a:pt x="164" y="247"/>
                    <a:pt x="164" y="247"/>
                  </a:cubicBezTo>
                  <a:cubicBezTo>
                    <a:pt x="164" y="247"/>
                    <a:pt x="164" y="247"/>
                    <a:pt x="164" y="247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9" y="237"/>
                    <a:pt x="169" y="237"/>
                    <a:pt x="169" y="237"/>
                  </a:cubicBezTo>
                  <a:cubicBezTo>
                    <a:pt x="168" y="242"/>
                    <a:pt x="168" y="242"/>
                    <a:pt x="168" y="242"/>
                  </a:cubicBezTo>
                  <a:cubicBezTo>
                    <a:pt x="168" y="241"/>
                    <a:pt x="169" y="241"/>
                    <a:pt x="170" y="241"/>
                  </a:cubicBezTo>
                  <a:cubicBezTo>
                    <a:pt x="171" y="241"/>
                    <a:pt x="172" y="241"/>
                    <a:pt x="172" y="243"/>
                  </a:cubicBezTo>
                  <a:cubicBezTo>
                    <a:pt x="172" y="244"/>
                    <a:pt x="171" y="246"/>
                    <a:pt x="171" y="247"/>
                  </a:cubicBezTo>
                  <a:cubicBezTo>
                    <a:pt x="171" y="248"/>
                    <a:pt x="171" y="248"/>
                    <a:pt x="172" y="248"/>
                  </a:cubicBezTo>
                  <a:cubicBezTo>
                    <a:pt x="172" y="248"/>
                    <a:pt x="173" y="248"/>
                    <a:pt x="173" y="247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3" y="245"/>
                    <a:pt x="174" y="240"/>
                    <a:pt x="178" y="240"/>
                  </a:cubicBezTo>
                  <a:cubicBezTo>
                    <a:pt x="180" y="240"/>
                    <a:pt x="180" y="241"/>
                    <a:pt x="180" y="242"/>
                  </a:cubicBezTo>
                  <a:cubicBezTo>
                    <a:pt x="180" y="244"/>
                    <a:pt x="178" y="246"/>
                    <a:pt x="176" y="246"/>
                  </a:cubicBezTo>
                  <a:cubicBezTo>
                    <a:pt x="176" y="246"/>
                    <a:pt x="176" y="247"/>
                    <a:pt x="176" y="247"/>
                  </a:cubicBezTo>
                  <a:cubicBezTo>
                    <a:pt x="176" y="248"/>
                    <a:pt x="176" y="248"/>
                    <a:pt x="177" y="248"/>
                  </a:cubicBezTo>
                  <a:cubicBezTo>
                    <a:pt x="178" y="248"/>
                    <a:pt x="179" y="248"/>
                    <a:pt x="180" y="247"/>
                  </a:cubicBezTo>
                  <a:cubicBezTo>
                    <a:pt x="181" y="247"/>
                    <a:pt x="181" y="247"/>
                    <a:pt x="181" y="247"/>
                  </a:cubicBezTo>
                  <a:cubicBezTo>
                    <a:pt x="180" y="248"/>
                    <a:pt x="178" y="250"/>
                    <a:pt x="176" y="250"/>
                  </a:cubicBezTo>
                  <a:close/>
                  <a:moveTo>
                    <a:pt x="169" y="218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70" y="213"/>
                    <a:pt x="177" y="220"/>
                    <a:pt x="182" y="196"/>
                  </a:cubicBezTo>
                  <a:cubicBezTo>
                    <a:pt x="183" y="186"/>
                    <a:pt x="196" y="174"/>
                    <a:pt x="195" y="168"/>
                  </a:cubicBezTo>
                  <a:cubicBezTo>
                    <a:pt x="195" y="165"/>
                    <a:pt x="193" y="161"/>
                    <a:pt x="192" y="156"/>
                  </a:cubicBezTo>
                  <a:cubicBezTo>
                    <a:pt x="199" y="163"/>
                    <a:pt x="211" y="170"/>
                    <a:pt x="209" y="189"/>
                  </a:cubicBezTo>
                  <a:cubicBezTo>
                    <a:pt x="208" y="199"/>
                    <a:pt x="197" y="215"/>
                    <a:pt x="193" y="217"/>
                  </a:cubicBezTo>
                  <a:cubicBezTo>
                    <a:pt x="191" y="218"/>
                    <a:pt x="190" y="219"/>
                    <a:pt x="189" y="220"/>
                  </a:cubicBezTo>
                  <a:cubicBezTo>
                    <a:pt x="183" y="219"/>
                    <a:pt x="176" y="218"/>
                    <a:pt x="169" y="218"/>
                  </a:cubicBezTo>
                  <a:close/>
                  <a:moveTo>
                    <a:pt x="213" y="250"/>
                  </a:moveTo>
                  <a:cubicBezTo>
                    <a:pt x="212" y="250"/>
                    <a:pt x="211" y="249"/>
                    <a:pt x="211" y="248"/>
                  </a:cubicBezTo>
                  <a:cubicBezTo>
                    <a:pt x="210" y="250"/>
                    <a:pt x="209" y="250"/>
                    <a:pt x="208" y="250"/>
                  </a:cubicBezTo>
                  <a:cubicBezTo>
                    <a:pt x="207" y="250"/>
                    <a:pt x="207" y="249"/>
                    <a:pt x="207" y="248"/>
                  </a:cubicBezTo>
                  <a:cubicBezTo>
                    <a:pt x="206" y="249"/>
                    <a:pt x="205" y="250"/>
                    <a:pt x="204" y="250"/>
                  </a:cubicBezTo>
                  <a:cubicBezTo>
                    <a:pt x="203" y="250"/>
                    <a:pt x="201" y="249"/>
                    <a:pt x="201" y="247"/>
                  </a:cubicBezTo>
                  <a:cubicBezTo>
                    <a:pt x="201" y="246"/>
                    <a:pt x="202" y="245"/>
                    <a:pt x="202" y="244"/>
                  </a:cubicBezTo>
                  <a:cubicBezTo>
                    <a:pt x="202" y="244"/>
                    <a:pt x="201" y="244"/>
                    <a:pt x="201" y="244"/>
                  </a:cubicBezTo>
                  <a:cubicBezTo>
                    <a:pt x="200" y="248"/>
                    <a:pt x="198" y="250"/>
                    <a:pt x="196" y="250"/>
                  </a:cubicBezTo>
                  <a:cubicBezTo>
                    <a:pt x="195" y="250"/>
                    <a:pt x="194" y="249"/>
                    <a:pt x="193" y="248"/>
                  </a:cubicBezTo>
                  <a:cubicBezTo>
                    <a:pt x="193" y="249"/>
                    <a:pt x="192" y="250"/>
                    <a:pt x="191" y="250"/>
                  </a:cubicBezTo>
                  <a:cubicBezTo>
                    <a:pt x="191" y="251"/>
                    <a:pt x="191" y="251"/>
                    <a:pt x="191" y="251"/>
                  </a:cubicBezTo>
                  <a:cubicBezTo>
                    <a:pt x="190" y="254"/>
                    <a:pt x="189" y="254"/>
                    <a:pt x="187" y="254"/>
                  </a:cubicBezTo>
                  <a:cubicBezTo>
                    <a:pt x="186" y="254"/>
                    <a:pt x="185" y="254"/>
                    <a:pt x="185" y="253"/>
                  </a:cubicBezTo>
                  <a:cubicBezTo>
                    <a:pt x="185" y="251"/>
                    <a:pt x="187" y="250"/>
                    <a:pt x="188" y="250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88" y="250"/>
                    <a:pt x="187" y="250"/>
                    <a:pt x="186" y="250"/>
                  </a:cubicBezTo>
                  <a:cubicBezTo>
                    <a:pt x="185" y="250"/>
                    <a:pt x="184" y="249"/>
                    <a:pt x="184" y="247"/>
                  </a:cubicBezTo>
                  <a:cubicBezTo>
                    <a:pt x="184" y="245"/>
                    <a:pt x="185" y="241"/>
                    <a:pt x="189" y="241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0" y="241"/>
                    <a:pt x="190" y="241"/>
                    <a:pt x="190" y="241"/>
                  </a:cubicBezTo>
                  <a:cubicBezTo>
                    <a:pt x="193" y="241"/>
                    <a:pt x="193" y="241"/>
                    <a:pt x="193" y="241"/>
                  </a:cubicBezTo>
                  <a:cubicBezTo>
                    <a:pt x="191" y="249"/>
                    <a:pt x="191" y="249"/>
                    <a:pt x="191" y="249"/>
                  </a:cubicBezTo>
                  <a:cubicBezTo>
                    <a:pt x="192" y="249"/>
                    <a:pt x="193" y="248"/>
                    <a:pt x="193" y="247"/>
                  </a:cubicBezTo>
                  <a:cubicBezTo>
                    <a:pt x="193" y="247"/>
                    <a:pt x="193" y="247"/>
                    <a:pt x="193" y="247"/>
                  </a:cubicBezTo>
                  <a:cubicBezTo>
                    <a:pt x="193" y="245"/>
                    <a:pt x="195" y="240"/>
                    <a:pt x="198" y="240"/>
                  </a:cubicBezTo>
                  <a:cubicBezTo>
                    <a:pt x="200" y="240"/>
                    <a:pt x="201" y="241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2" y="243"/>
                    <a:pt x="202" y="243"/>
                  </a:cubicBezTo>
                  <a:cubicBezTo>
                    <a:pt x="203" y="242"/>
                    <a:pt x="204" y="241"/>
                    <a:pt x="206" y="241"/>
                  </a:cubicBezTo>
                  <a:cubicBezTo>
                    <a:pt x="207" y="241"/>
                    <a:pt x="208" y="241"/>
                    <a:pt x="208" y="241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10" y="248"/>
                  </a:cubicBezTo>
                  <a:cubicBezTo>
                    <a:pt x="211" y="248"/>
                    <a:pt x="211" y="247"/>
                    <a:pt x="211" y="247"/>
                  </a:cubicBezTo>
                  <a:cubicBezTo>
                    <a:pt x="211" y="247"/>
                    <a:pt x="211" y="247"/>
                    <a:pt x="211" y="247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2" y="241"/>
                    <a:pt x="212" y="241"/>
                    <a:pt x="212" y="241"/>
                  </a:cubicBezTo>
                  <a:cubicBezTo>
                    <a:pt x="213" y="241"/>
                    <a:pt x="213" y="241"/>
                    <a:pt x="213" y="241"/>
                  </a:cubicBezTo>
                  <a:cubicBezTo>
                    <a:pt x="213" y="238"/>
                    <a:pt x="213" y="238"/>
                    <a:pt x="213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5" y="241"/>
                    <a:pt x="215" y="241"/>
                    <a:pt x="215" y="241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7"/>
                    <a:pt x="214" y="247"/>
                    <a:pt x="214" y="247"/>
                  </a:cubicBezTo>
                  <a:cubicBezTo>
                    <a:pt x="214" y="248"/>
                    <a:pt x="214" y="248"/>
                    <a:pt x="215" y="248"/>
                  </a:cubicBezTo>
                  <a:cubicBezTo>
                    <a:pt x="215" y="248"/>
                    <a:pt x="216" y="247"/>
                    <a:pt x="216" y="247"/>
                  </a:cubicBezTo>
                  <a:cubicBezTo>
                    <a:pt x="217" y="247"/>
                    <a:pt x="217" y="247"/>
                    <a:pt x="217" y="247"/>
                  </a:cubicBezTo>
                  <a:cubicBezTo>
                    <a:pt x="216" y="250"/>
                    <a:pt x="214" y="250"/>
                    <a:pt x="213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879" y="2021"/>
              <a:ext cx="10" cy="15"/>
            </a:xfrm>
            <a:custGeom>
              <a:avLst/>
              <a:gdLst>
                <a:gd name="T0" fmla="*/ 4 w 4"/>
                <a:gd name="T1" fmla="*/ 1 h 6"/>
                <a:gd name="T2" fmla="*/ 3 w 4"/>
                <a:gd name="T3" fmla="*/ 0 h 6"/>
                <a:gd name="T4" fmla="*/ 0 w 4"/>
                <a:gd name="T5" fmla="*/ 5 h 6"/>
                <a:gd name="T6" fmla="*/ 1 w 4"/>
                <a:gd name="T7" fmla="*/ 6 h 6"/>
                <a:gd name="T8" fmla="*/ 4 w 4"/>
                <a:gd name="T9" fmla="*/ 2 h 6"/>
                <a:gd name="T10" fmla="*/ 3 w 4"/>
                <a:gd name="T11" fmla="*/ 2 h 6"/>
                <a:gd name="T12" fmla="*/ 4 w 4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3" y="5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4003" y="2021"/>
              <a:ext cx="8" cy="15"/>
            </a:xfrm>
            <a:custGeom>
              <a:avLst/>
              <a:gdLst>
                <a:gd name="T0" fmla="*/ 3 w 3"/>
                <a:gd name="T1" fmla="*/ 1 h 6"/>
                <a:gd name="T2" fmla="*/ 2 w 3"/>
                <a:gd name="T3" fmla="*/ 0 h 6"/>
                <a:gd name="T4" fmla="*/ 0 w 3"/>
                <a:gd name="T5" fmla="*/ 5 h 6"/>
                <a:gd name="T6" fmla="*/ 1 w 3"/>
                <a:gd name="T7" fmla="*/ 6 h 6"/>
                <a:gd name="T8" fmla="*/ 3 w 3"/>
                <a:gd name="T9" fmla="*/ 2 h 6"/>
                <a:gd name="T10" fmla="*/ 3 w 3"/>
                <a:gd name="T11" fmla="*/ 2 h 6"/>
                <a:gd name="T12" fmla="*/ 3 w 3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3" y="5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022" y="2021"/>
              <a:ext cx="8" cy="15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3 w 3"/>
                <a:gd name="T7" fmla="*/ 5 h 6"/>
                <a:gd name="T8" fmla="*/ 3 w 3"/>
                <a:gd name="T9" fmla="*/ 0 h 6"/>
                <a:gd name="T10" fmla="*/ 3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980" y="2043"/>
              <a:ext cx="4" cy="5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0 h 2"/>
                <a:gd name="T6" fmla="*/ 2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982" y="2021"/>
              <a:ext cx="7" cy="15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1 w 3"/>
                <a:gd name="T5" fmla="*/ 6 h 6"/>
                <a:gd name="T6" fmla="*/ 2 w 3"/>
                <a:gd name="T7" fmla="*/ 5 h 6"/>
                <a:gd name="T8" fmla="*/ 3 w 3"/>
                <a:gd name="T9" fmla="*/ 0 h 6"/>
                <a:gd name="T10" fmla="*/ 2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0"/>
                    <a:pt x="0" y="3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TextBox 164"/>
          <p:cNvSpPr txBox="1">
            <a:spLocks noChangeArrowheads="1"/>
          </p:cNvSpPr>
          <p:nvPr/>
        </p:nvSpPr>
        <p:spPr bwMode="auto">
          <a:xfrm>
            <a:off x="1946544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总结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0" name="TextBox 164"/>
          <p:cNvSpPr txBox="1">
            <a:spLocks noChangeArrowheads="1"/>
          </p:cNvSpPr>
          <p:nvPr/>
        </p:nvSpPr>
        <p:spPr bwMode="auto">
          <a:xfrm>
            <a:off x="1462377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计划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1" name="TextBox 164"/>
          <p:cNvSpPr txBox="1">
            <a:spLocks noChangeArrowheads="1"/>
          </p:cNvSpPr>
          <p:nvPr/>
        </p:nvSpPr>
        <p:spPr bwMode="auto">
          <a:xfrm>
            <a:off x="978211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提案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2" name="TextBox 164"/>
          <p:cNvSpPr txBox="1">
            <a:spLocks noChangeArrowheads="1"/>
          </p:cNvSpPr>
          <p:nvPr/>
        </p:nvSpPr>
        <p:spPr bwMode="auto">
          <a:xfrm>
            <a:off x="494045" y="4568003"/>
            <a:ext cx="3818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900" spc="169">
                <a:solidFill>
                  <a:srgbClr val="C00000"/>
                </a:solidFill>
                <a:latin typeface="汉仪细圆简" panose="02010609000101010101" pitchFamily="49" charset="-122"/>
                <a:ea typeface="汉仪细圆简" panose="02010609000101010101" pitchFamily="49" charset="-122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" dirty="0">
                <a:solidFill>
                  <a:prstClr val="white">
                    <a:lumMod val="50000"/>
                  </a:prstClr>
                </a:solidFill>
              </a:rPr>
              <a:t>汇报</a:t>
            </a:r>
            <a:endParaRPr lang="zh-CN" altLang="en-US" sz="6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2061921" y="4419768"/>
            <a:ext cx="133531" cy="144034"/>
          </a:xfrm>
          <a:custGeom>
            <a:avLst/>
            <a:gdLst>
              <a:gd name="T0" fmla="*/ 162 w 267"/>
              <a:gd name="T1" fmla="*/ 0 h 288"/>
              <a:gd name="T2" fmla="*/ 240 w 267"/>
              <a:gd name="T3" fmla="*/ 46 h 288"/>
              <a:gd name="T4" fmla="*/ 150 w 267"/>
              <a:gd name="T5" fmla="*/ 196 h 288"/>
              <a:gd name="T6" fmla="*/ 109 w 267"/>
              <a:gd name="T7" fmla="*/ 223 h 288"/>
              <a:gd name="T8" fmla="*/ 65 w 267"/>
              <a:gd name="T9" fmla="*/ 225 h 288"/>
              <a:gd name="T10" fmla="*/ 72 w 267"/>
              <a:gd name="T11" fmla="*/ 148 h 288"/>
              <a:gd name="T12" fmla="*/ 162 w 267"/>
              <a:gd name="T13" fmla="*/ 0 h 288"/>
              <a:gd name="T14" fmla="*/ 162 w 267"/>
              <a:gd name="T15" fmla="*/ 0 h 288"/>
              <a:gd name="T16" fmla="*/ 238 w 267"/>
              <a:gd name="T17" fmla="*/ 283 h 288"/>
              <a:gd name="T18" fmla="*/ 243 w 267"/>
              <a:gd name="T19" fmla="*/ 254 h 288"/>
              <a:gd name="T20" fmla="*/ 155 w 267"/>
              <a:gd name="T21" fmla="*/ 252 h 288"/>
              <a:gd name="T22" fmla="*/ 267 w 267"/>
              <a:gd name="T23" fmla="*/ 245 h 288"/>
              <a:gd name="T24" fmla="*/ 264 w 267"/>
              <a:gd name="T25" fmla="*/ 235 h 288"/>
              <a:gd name="T26" fmla="*/ 233 w 267"/>
              <a:gd name="T27" fmla="*/ 230 h 288"/>
              <a:gd name="T28" fmla="*/ 264 w 267"/>
              <a:gd name="T29" fmla="*/ 228 h 288"/>
              <a:gd name="T30" fmla="*/ 252 w 267"/>
              <a:gd name="T31" fmla="*/ 203 h 288"/>
              <a:gd name="T32" fmla="*/ 172 w 267"/>
              <a:gd name="T33" fmla="*/ 196 h 288"/>
              <a:gd name="T34" fmla="*/ 170 w 267"/>
              <a:gd name="T35" fmla="*/ 218 h 288"/>
              <a:gd name="T36" fmla="*/ 206 w 267"/>
              <a:gd name="T37" fmla="*/ 225 h 288"/>
              <a:gd name="T38" fmla="*/ 0 w 267"/>
              <a:gd name="T39" fmla="*/ 235 h 288"/>
              <a:gd name="T40" fmla="*/ 4 w 267"/>
              <a:gd name="T41" fmla="*/ 257 h 288"/>
              <a:gd name="T42" fmla="*/ 136 w 267"/>
              <a:gd name="T43" fmla="*/ 271 h 288"/>
              <a:gd name="T44" fmla="*/ 85 w 267"/>
              <a:gd name="T45" fmla="*/ 271 h 288"/>
              <a:gd name="T46" fmla="*/ 87 w 267"/>
              <a:gd name="T47" fmla="*/ 288 h 288"/>
              <a:gd name="T48" fmla="*/ 238 w 267"/>
              <a:gd name="T49" fmla="*/ 283 h 288"/>
              <a:gd name="T50" fmla="*/ 238 w 267"/>
              <a:gd name="T51" fmla="*/ 283 h 288"/>
              <a:gd name="T52" fmla="*/ 104 w 267"/>
              <a:gd name="T53" fmla="*/ 206 h 288"/>
              <a:gd name="T54" fmla="*/ 136 w 267"/>
              <a:gd name="T55" fmla="*/ 187 h 288"/>
              <a:gd name="T56" fmla="*/ 87 w 267"/>
              <a:gd name="T57" fmla="*/ 158 h 288"/>
              <a:gd name="T58" fmla="*/ 82 w 267"/>
              <a:gd name="T59" fmla="*/ 194 h 288"/>
              <a:gd name="T60" fmla="*/ 104 w 267"/>
              <a:gd name="T61" fmla="*/ 206 h 288"/>
              <a:gd name="T62" fmla="*/ 104 w 267"/>
              <a:gd name="T63" fmla="*/ 206 h 288"/>
              <a:gd name="T64" fmla="*/ 213 w 267"/>
              <a:gd name="T65" fmla="*/ 46 h 288"/>
              <a:gd name="T66" fmla="*/ 140 w 267"/>
              <a:gd name="T67" fmla="*/ 167 h 288"/>
              <a:gd name="T68" fmla="*/ 148 w 267"/>
              <a:gd name="T69" fmla="*/ 172 h 288"/>
              <a:gd name="T70" fmla="*/ 221 w 267"/>
              <a:gd name="T71" fmla="*/ 51 h 288"/>
              <a:gd name="T72" fmla="*/ 213 w 267"/>
              <a:gd name="T73" fmla="*/ 46 h 288"/>
              <a:gd name="T74" fmla="*/ 213 w 267"/>
              <a:gd name="T75" fmla="*/ 46 h 288"/>
              <a:gd name="T76" fmla="*/ 167 w 267"/>
              <a:gd name="T77" fmla="*/ 20 h 288"/>
              <a:gd name="T78" fmla="*/ 94 w 267"/>
              <a:gd name="T79" fmla="*/ 138 h 288"/>
              <a:gd name="T80" fmla="*/ 111 w 267"/>
              <a:gd name="T81" fmla="*/ 148 h 288"/>
              <a:gd name="T82" fmla="*/ 184 w 267"/>
              <a:gd name="T83" fmla="*/ 29 h 288"/>
              <a:gd name="T84" fmla="*/ 167 w 267"/>
              <a:gd name="T85" fmla="*/ 2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67" h="288">
                <a:moveTo>
                  <a:pt x="162" y="0"/>
                </a:moveTo>
                <a:lnTo>
                  <a:pt x="240" y="46"/>
                </a:lnTo>
                <a:lnTo>
                  <a:pt x="150" y="196"/>
                </a:lnTo>
                <a:lnTo>
                  <a:pt x="109" y="223"/>
                </a:lnTo>
                <a:lnTo>
                  <a:pt x="65" y="225"/>
                </a:lnTo>
                <a:lnTo>
                  <a:pt x="72" y="148"/>
                </a:lnTo>
                <a:lnTo>
                  <a:pt x="162" y="0"/>
                </a:lnTo>
                <a:lnTo>
                  <a:pt x="162" y="0"/>
                </a:lnTo>
                <a:close/>
                <a:moveTo>
                  <a:pt x="238" y="283"/>
                </a:moveTo>
                <a:lnTo>
                  <a:pt x="243" y="254"/>
                </a:lnTo>
                <a:lnTo>
                  <a:pt x="155" y="252"/>
                </a:lnTo>
                <a:lnTo>
                  <a:pt x="267" y="245"/>
                </a:lnTo>
                <a:lnTo>
                  <a:pt x="264" y="235"/>
                </a:lnTo>
                <a:lnTo>
                  <a:pt x="233" y="230"/>
                </a:lnTo>
                <a:lnTo>
                  <a:pt x="264" y="228"/>
                </a:lnTo>
                <a:lnTo>
                  <a:pt x="252" y="203"/>
                </a:lnTo>
                <a:lnTo>
                  <a:pt x="172" y="196"/>
                </a:lnTo>
                <a:lnTo>
                  <a:pt x="170" y="218"/>
                </a:lnTo>
                <a:lnTo>
                  <a:pt x="206" y="225"/>
                </a:lnTo>
                <a:lnTo>
                  <a:pt x="0" y="235"/>
                </a:lnTo>
                <a:lnTo>
                  <a:pt x="4" y="257"/>
                </a:lnTo>
                <a:lnTo>
                  <a:pt x="136" y="271"/>
                </a:lnTo>
                <a:lnTo>
                  <a:pt x="85" y="271"/>
                </a:lnTo>
                <a:lnTo>
                  <a:pt x="87" y="288"/>
                </a:lnTo>
                <a:lnTo>
                  <a:pt x="238" y="283"/>
                </a:lnTo>
                <a:lnTo>
                  <a:pt x="238" y="283"/>
                </a:lnTo>
                <a:close/>
                <a:moveTo>
                  <a:pt x="104" y="206"/>
                </a:moveTo>
                <a:lnTo>
                  <a:pt x="136" y="187"/>
                </a:lnTo>
                <a:lnTo>
                  <a:pt x="87" y="158"/>
                </a:lnTo>
                <a:lnTo>
                  <a:pt x="82" y="194"/>
                </a:lnTo>
                <a:lnTo>
                  <a:pt x="104" y="206"/>
                </a:lnTo>
                <a:lnTo>
                  <a:pt x="104" y="206"/>
                </a:lnTo>
                <a:close/>
                <a:moveTo>
                  <a:pt x="213" y="46"/>
                </a:moveTo>
                <a:lnTo>
                  <a:pt x="140" y="167"/>
                </a:lnTo>
                <a:lnTo>
                  <a:pt x="148" y="172"/>
                </a:lnTo>
                <a:lnTo>
                  <a:pt x="221" y="51"/>
                </a:lnTo>
                <a:lnTo>
                  <a:pt x="213" y="46"/>
                </a:lnTo>
                <a:lnTo>
                  <a:pt x="213" y="46"/>
                </a:lnTo>
                <a:close/>
                <a:moveTo>
                  <a:pt x="167" y="20"/>
                </a:moveTo>
                <a:lnTo>
                  <a:pt x="94" y="138"/>
                </a:lnTo>
                <a:lnTo>
                  <a:pt x="111" y="148"/>
                </a:lnTo>
                <a:lnTo>
                  <a:pt x="184" y="29"/>
                </a:lnTo>
                <a:lnTo>
                  <a:pt x="167" y="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Freeform 13"/>
          <p:cNvSpPr>
            <a:spLocks noEditPoints="1"/>
          </p:cNvSpPr>
          <p:nvPr/>
        </p:nvSpPr>
        <p:spPr bwMode="auto">
          <a:xfrm>
            <a:off x="1577172" y="4442693"/>
            <a:ext cx="135808" cy="108109"/>
          </a:xfrm>
          <a:custGeom>
            <a:avLst/>
            <a:gdLst>
              <a:gd name="T0" fmla="*/ 26 w 126"/>
              <a:gd name="T1" fmla="*/ 48 h 100"/>
              <a:gd name="T2" fmla="*/ 44 w 126"/>
              <a:gd name="T3" fmla="*/ 32 h 100"/>
              <a:gd name="T4" fmla="*/ 67 w 126"/>
              <a:gd name="T5" fmla="*/ 45 h 100"/>
              <a:gd name="T6" fmla="*/ 98 w 126"/>
              <a:gd name="T7" fmla="*/ 2 h 100"/>
              <a:gd name="T8" fmla="*/ 126 w 126"/>
              <a:gd name="T9" fmla="*/ 0 h 100"/>
              <a:gd name="T10" fmla="*/ 123 w 126"/>
              <a:gd name="T11" fmla="*/ 28 h 100"/>
              <a:gd name="T12" fmla="*/ 72 w 126"/>
              <a:gd name="T13" fmla="*/ 58 h 100"/>
              <a:gd name="T14" fmla="*/ 64 w 126"/>
              <a:gd name="T15" fmla="*/ 59 h 100"/>
              <a:gd name="T16" fmla="*/ 31 w 126"/>
              <a:gd name="T17" fmla="*/ 63 h 100"/>
              <a:gd name="T18" fmla="*/ 22 w 126"/>
              <a:gd name="T19" fmla="*/ 63 h 100"/>
              <a:gd name="T20" fmla="*/ 9 w 126"/>
              <a:gd name="T21" fmla="*/ 32 h 100"/>
              <a:gd name="T22" fmla="*/ 21 w 126"/>
              <a:gd name="T23" fmla="*/ 100 h 100"/>
              <a:gd name="T24" fmla="*/ 16 w 126"/>
              <a:gd name="T25" fmla="*/ 71 h 100"/>
              <a:gd name="T26" fmla="*/ 11 w 126"/>
              <a:gd name="T27" fmla="*/ 65 h 100"/>
              <a:gd name="T28" fmla="*/ 6 w 126"/>
              <a:gd name="T29" fmla="*/ 100 h 100"/>
              <a:gd name="T30" fmla="*/ 11 w 126"/>
              <a:gd name="T31" fmla="*/ 65 h 100"/>
              <a:gd name="T32" fmla="*/ 31 w 126"/>
              <a:gd name="T33" fmla="*/ 100 h 100"/>
              <a:gd name="T34" fmla="*/ 26 w 126"/>
              <a:gd name="T35" fmla="*/ 80 h 100"/>
              <a:gd name="T36" fmla="*/ 31 w 126"/>
              <a:gd name="T37" fmla="*/ 76 h 100"/>
              <a:gd name="T38" fmla="*/ 36 w 126"/>
              <a:gd name="T39" fmla="*/ 71 h 100"/>
              <a:gd name="T40" fmla="*/ 41 w 126"/>
              <a:gd name="T41" fmla="*/ 100 h 100"/>
              <a:gd name="T42" fmla="*/ 51 w 126"/>
              <a:gd name="T43" fmla="*/ 62 h 100"/>
              <a:gd name="T44" fmla="*/ 46 w 126"/>
              <a:gd name="T45" fmla="*/ 62 h 100"/>
              <a:gd name="T46" fmla="*/ 51 w 126"/>
              <a:gd name="T47" fmla="*/ 100 h 100"/>
              <a:gd name="T48" fmla="*/ 61 w 126"/>
              <a:gd name="T49" fmla="*/ 68 h 100"/>
              <a:gd name="T50" fmla="*/ 56 w 126"/>
              <a:gd name="T51" fmla="*/ 100 h 100"/>
              <a:gd name="T52" fmla="*/ 61 w 126"/>
              <a:gd name="T53" fmla="*/ 68 h 100"/>
              <a:gd name="T54" fmla="*/ 71 w 126"/>
              <a:gd name="T55" fmla="*/ 100 h 100"/>
              <a:gd name="T56" fmla="*/ 66 w 126"/>
              <a:gd name="T57" fmla="*/ 71 h 100"/>
              <a:gd name="T58" fmla="*/ 71 w 126"/>
              <a:gd name="T59" fmla="*/ 72 h 100"/>
              <a:gd name="T60" fmla="*/ 76 w 126"/>
              <a:gd name="T61" fmla="*/ 67 h 100"/>
              <a:gd name="T62" fmla="*/ 81 w 126"/>
              <a:gd name="T63" fmla="*/ 100 h 100"/>
              <a:gd name="T64" fmla="*/ 91 w 126"/>
              <a:gd name="T65" fmla="*/ 54 h 100"/>
              <a:gd name="T66" fmla="*/ 86 w 126"/>
              <a:gd name="T67" fmla="*/ 100 h 100"/>
              <a:gd name="T68" fmla="*/ 91 w 126"/>
              <a:gd name="T69" fmla="*/ 54 h 100"/>
              <a:gd name="T70" fmla="*/ 96 w 126"/>
              <a:gd name="T71" fmla="*/ 50 h 100"/>
              <a:gd name="T72" fmla="*/ 101 w 126"/>
              <a:gd name="T73" fmla="*/ 100 h 100"/>
              <a:gd name="T74" fmla="*/ 111 w 126"/>
              <a:gd name="T75" fmla="*/ 37 h 100"/>
              <a:gd name="T76" fmla="*/ 106 w 126"/>
              <a:gd name="T77" fmla="*/ 100 h 100"/>
              <a:gd name="T78" fmla="*/ 111 w 126"/>
              <a:gd name="T79" fmla="*/ 3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6" h="100">
                <a:moveTo>
                  <a:pt x="9" y="32"/>
                </a:moveTo>
                <a:cubicBezTo>
                  <a:pt x="26" y="48"/>
                  <a:pt x="26" y="48"/>
                  <a:pt x="26" y="48"/>
                </a:cubicBezTo>
                <a:cubicBezTo>
                  <a:pt x="40" y="35"/>
                  <a:pt x="40" y="35"/>
                  <a:pt x="40" y="35"/>
                </a:cubicBezTo>
                <a:cubicBezTo>
                  <a:pt x="44" y="32"/>
                  <a:pt x="44" y="32"/>
                  <a:pt x="44" y="32"/>
                </a:cubicBezTo>
                <a:cubicBezTo>
                  <a:pt x="49" y="34"/>
                  <a:pt x="49" y="34"/>
                  <a:pt x="49" y="34"/>
                </a:cubicBezTo>
                <a:cubicBezTo>
                  <a:pt x="67" y="45"/>
                  <a:pt x="67" y="45"/>
                  <a:pt x="67" y="45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98" y="2"/>
                  <a:pt x="98" y="2"/>
                  <a:pt x="98" y="2"/>
                </a:cubicBezTo>
                <a:cubicBezTo>
                  <a:pt x="112" y="1"/>
                  <a:pt x="112" y="1"/>
                  <a:pt x="112" y="1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72" y="58"/>
                  <a:pt x="72" y="58"/>
                  <a:pt x="72" y="58"/>
                </a:cubicBezTo>
                <a:cubicBezTo>
                  <a:pt x="68" y="62"/>
                  <a:pt x="68" y="62"/>
                  <a:pt x="68" y="62"/>
                </a:cubicBezTo>
                <a:cubicBezTo>
                  <a:pt x="64" y="59"/>
                  <a:pt x="64" y="59"/>
                  <a:pt x="64" y="59"/>
                </a:cubicBezTo>
                <a:cubicBezTo>
                  <a:pt x="46" y="49"/>
                  <a:pt x="46" y="49"/>
                  <a:pt x="46" y="49"/>
                </a:cubicBezTo>
                <a:cubicBezTo>
                  <a:pt x="31" y="63"/>
                  <a:pt x="31" y="63"/>
                  <a:pt x="31" y="63"/>
                </a:cubicBezTo>
                <a:cubicBezTo>
                  <a:pt x="26" y="68"/>
                  <a:pt x="26" y="68"/>
                  <a:pt x="26" y="68"/>
                </a:cubicBezTo>
                <a:cubicBezTo>
                  <a:pt x="22" y="63"/>
                  <a:pt x="22" y="63"/>
                  <a:pt x="22" y="63"/>
                </a:cubicBezTo>
                <a:cubicBezTo>
                  <a:pt x="0" y="42"/>
                  <a:pt x="0" y="42"/>
                  <a:pt x="0" y="42"/>
                </a:cubicBezTo>
                <a:cubicBezTo>
                  <a:pt x="9" y="32"/>
                  <a:pt x="9" y="32"/>
                  <a:pt x="9" y="32"/>
                </a:cubicBezTo>
                <a:close/>
                <a:moveTo>
                  <a:pt x="21" y="75"/>
                </a:moveTo>
                <a:cubicBezTo>
                  <a:pt x="21" y="100"/>
                  <a:pt x="21" y="100"/>
                  <a:pt x="21" y="100"/>
                </a:cubicBezTo>
                <a:cubicBezTo>
                  <a:pt x="19" y="100"/>
                  <a:pt x="18" y="100"/>
                  <a:pt x="16" y="100"/>
                </a:cubicBezTo>
                <a:cubicBezTo>
                  <a:pt x="16" y="71"/>
                  <a:pt x="16" y="71"/>
                  <a:pt x="16" y="71"/>
                </a:cubicBezTo>
                <a:cubicBezTo>
                  <a:pt x="21" y="75"/>
                  <a:pt x="21" y="75"/>
                  <a:pt x="21" y="75"/>
                </a:cubicBezTo>
                <a:close/>
                <a:moveTo>
                  <a:pt x="11" y="65"/>
                </a:moveTo>
                <a:cubicBezTo>
                  <a:pt x="6" y="61"/>
                  <a:pt x="6" y="61"/>
                  <a:pt x="6" y="61"/>
                </a:cubicBezTo>
                <a:cubicBezTo>
                  <a:pt x="6" y="100"/>
                  <a:pt x="6" y="100"/>
                  <a:pt x="6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1" y="65"/>
                  <a:pt x="11" y="65"/>
                  <a:pt x="11" y="65"/>
                </a:cubicBezTo>
                <a:close/>
                <a:moveTo>
                  <a:pt x="31" y="76"/>
                </a:moveTo>
                <a:cubicBezTo>
                  <a:pt x="31" y="100"/>
                  <a:pt x="31" y="100"/>
                  <a:pt x="31" y="100"/>
                </a:cubicBezTo>
                <a:cubicBezTo>
                  <a:pt x="29" y="100"/>
                  <a:pt x="28" y="100"/>
                  <a:pt x="26" y="100"/>
                </a:cubicBezTo>
                <a:cubicBezTo>
                  <a:pt x="26" y="80"/>
                  <a:pt x="26" y="80"/>
                  <a:pt x="26" y="80"/>
                </a:cubicBezTo>
                <a:cubicBezTo>
                  <a:pt x="26" y="80"/>
                  <a:pt x="26" y="80"/>
                  <a:pt x="26" y="80"/>
                </a:cubicBezTo>
                <a:cubicBezTo>
                  <a:pt x="31" y="76"/>
                  <a:pt x="31" y="76"/>
                  <a:pt x="31" y="76"/>
                </a:cubicBezTo>
                <a:close/>
                <a:moveTo>
                  <a:pt x="41" y="67"/>
                </a:moveTo>
                <a:cubicBezTo>
                  <a:pt x="36" y="71"/>
                  <a:pt x="36" y="71"/>
                  <a:pt x="36" y="71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39" y="100"/>
                  <a:pt x="41" y="100"/>
                </a:cubicBezTo>
                <a:cubicBezTo>
                  <a:pt x="41" y="67"/>
                  <a:pt x="41" y="67"/>
                  <a:pt x="41" y="67"/>
                </a:cubicBezTo>
                <a:close/>
                <a:moveTo>
                  <a:pt x="51" y="62"/>
                </a:moveTo>
                <a:cubicBezTo>
                  <a:pt x="48" y="60"/>
                  <a:pt x="48" y="60"/>
                  <a:pt x="48" y="60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8" y="100"/>
                  <a:pt x="49" y="100"/>
                  <a:pt x="51" y="100"/>
                </a:cubicBezTo>
                <a:cubicBezTo>
                  <a:pt x="51" y="62"/>
                  <a:pt x="51" y="62"/>
                  <a:pt x="51" y="62"/>
                </a:cubicBezTo>
                <a:close/>
                <a:moveTo>
                  <a:pt x="61" y="68"/>
                </a:moveTo>
                <a:cubicBezTo>
                  <a:pt x="56" y="65"/>
                  <a:pt x="56" y="65"/>
                  <a:pt x="56" y="65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8" y="100"/>
                  <a:pt x="59" y="100"/>
                  <a:pt x="61" y="100"/>
                </a:cubicBezTo>
                <a:cubicBezTo>
                  <a:pt x="61" y="68"/>
                  <a:pt x="61" y="68"/>
                  <a:pt x="61" y="68"/>
                </a:cubicBezTo>
                <a:close/>
                <a:moveTo>
                  <a:pt x="71" y="72"/>
                </a:moveTo>
                <a:cubicBezTo>
                  <a:pt x="71" y="100"/>
                  <a:pt x="71" y="100"/>
                  <a:pt x="71" y="100"/>
                </a:cubicBezTo>
                <a:cubicBezTo>
                  <a:pt x="69" y="100"/>
                  <a:pt x="68" y="100"/>
                  <a:pt x="66" y="100"/>
                </a:cubicBezTo>
                <a:cubicBezTo>
                  <a:pt x="66" y="71"/>
                  <a:pt x="66" y="71"/>
                  <a:pt x="66" y="71"/>
                </a:cubicBezTo>
                <a:cubicBezTo>
                  <a:pt x="69" y="73"/>
                  <a:pt x="69" y="73"/>
                  <a:pt x="69" y="73"/>
                </a:cubicBezTo>
                <a:cubicBezTo>
                  <a:pt x="71" y="72"/>
                  <a:pt x="71" y="72"/>
                  <a:pt x="71" y="72"/>
                </a:cubicBezTo>
                <a:close/>
                <a:moveTo>
                  <a:pt x="81" y="63"/>
                </a:moveTo>
                <a:cubicBezTo>
                  <a:pt x="76" y="67"/>
                  <a:pt x="76" y="67"/>
                  <a:pt x="76" y="67"/>
                </a:cubicBezTo>
                <a:cubicBezTo>
                  <a:pt x="76" y="100"/>
                  <a:pt x="76" y="100"/>
                  <a:pt x="76" y="100"/>
                </a:cubicBezTo>
                <a:cubicBezTo>
                  <a:pt x="78" y="100"/>
                  <a:pt x="79" y="100"/>
                  <a:pt x="81" y="100"/>
                </a:cubicBezTo>
                <a:cubicBezTo>
                  <a:pt x="81" y="63"/>
                  <a:pt x="81" y="63"/>
                  <a:pt x="81" y="63"/>
                </a:cubicBezTo>
                <a:close/>
                <a:moveTo>
                  <a:pt x="91" y="54"/>
                </a:moveTo>
                <a:cubicBezTo>
                  <a:pt x="86" y="58"/>
                  <a:pt x="86" y="58"/>
                  <a:pt x="86" y="58"/>
                </a:cubicBezTo>
                <a:cubicBezTo>
                  <a:pt x="86" y="100"/>
                  <a:pt x="86" y="100"/>
                  <a:pt x="86" y="100"/>
                </a:cubicBezTo>
                <a:cubicBezTo>
                  <a:pt x="88" y="100"/>
                  <a:pt x="89" y="100"/>
                  <a:pt x="91" y="100"/>
                </a:cubicBezTo>
                <a:cubicBezTo>
                  <a:pt x="91" y="54"/>
                  <a:pt x="91" y="54"/>
                  <a:pt x="91" y="54"/>
                </a:cubicBezTo>
                <a:close/>
                <a:moveTo>
                  <a:pt x="101" y="45"/>
                </a:moveTo>
                <a:cubicBezTo>
                  <a:pt x="96" y="50"/>
                  <a:pt x="96" y="50"/>
                  <a:pt x="96" y="50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8" y="100"/>
                  <a:pt x="99" y="100"/>
                  <a:pt x="101" y="100"/>
                </a:cubicBezTo>
                <a:cubicBezTo>
                  <a:pt x="101" y="45"/>
                  <a:pt x="101" y="45"/>
                  <a:pt x="101" y="45"/>
                </a:cubicBezTo>
                <a:close/>
                <a:moveTo>
                  <a:pt x="111" y="37"/>
                </a:moveTo>
                <a:cubicBezTo>
                  <a:pt x="106" y="41"/>
                  <a:pt x="106" y="41"/>
                  <a:pt x="106" y="41"/>
                </a:cubicBezTo>
                <a:cubicBezTo>
                  <a:pt x="106" y="100"/>
                  <a:pt x="106" y="100"/>
                  <a:pt x="106" y="100"/>
                </a:cubicBezTo>
                <a:cubicBezTo>
                  <a:pt x="111" y="100"/>
                  <a:pt x="111" y="100"/>
                  <a:pt x="111" y="100"/>
                </a:cubicBezTo>
                <a:lnTo>
                  <a:pt x="111" y="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093001" y="4447383"/>
            <a:ext cx="135229" cy="105118"/>
          </a:xfrm>
          <a:custGeom>
            <a:avLst/>
            <a:gdLst>
              <a:gd name="T0" fmla="*/ 87 w 102"/>
              <a:gd name="T1" fmla="*/ 23 h 78"/>
              <a:gd name="T2" fmla="*/ 82 w 102"/>
              <a:gd name="T3" fmla="*/ 11 h 78"/>
              <a:gd name="T4" fmla="*/ 77 w 102"/>
              <a:gd name="T5" fmla="*/ 9 h 78"/>
              <a:gd name="T6" fmla="*/ 75 w 102"/>
              <a:gd name="T7" fmla="*/ 7 h 78"/>
              <a:gd name="T8" fmla="*/ 31 w 102"/>
              <a:gd name="T9" fmla="*/ 0 h 78"/>
              <a:gd name="T10" fmla="*/ 0 w 102"/>
              <a:gd name="T11" fmla="*/ 5 h 78"/>
              <a:gd name="T12" fmla="*/ 4 w 102"/>
              <a:gd name="T13" fmla="*/ 71 h 78"/>
              <a:gd name="T14" fmla="*/ 8 w 102"/>
              <a:gd name="T15" fmla="*/ 11 h 78"/>
              <a:gd name="T16" fmla="*/ 73 w 102"/>
              <a:gd name="T17" fmla="*/ 17 h 78"/>
              <a:gd name="T18" fmla="*/ 14 w 102"/>
              <a:gd name="T19" fmla="*/ 17 h 78"/>
              <a:gd name="T20" fmla="*/ 14 w 102"/>
              <a:gd name="T21" fmla="*/ 41 h 78"/>
              <a:gd name="T22" fmla="*/ 15 w 102"/>
              <a:gd name="T23" fmla="*/ 37 h 78"/>
              <a:gd name="T24" fmla="*/ 16 w 102"/>
              <a:gd name="T25" fmla="*/ 37 h 78"/>
              <a:gd name="T26" fmla="*/ 16 w 102"/>
              <a:gd name="T27" fmla="*/ 37 h 78"/>
              <a:gd name="T28" fmla="*/ 16 w 102"/>
              <a:gd name="T29" fmla="*/ 37 h 78"/>
              <a:gd name="T30" fmla="*/ 16 w 102"/>
              <a:gd name="T31" fmla="*/ 37 h 78"/>
              <a:gd name="T32" fmla="*/ 16 w 102"/>
              <a:gd name="T33" fmla="*/ 37 h 78"/>
              <a:gd name="T34" fmla="*/ 16 w 102"/>
              <a:gd name="T35" fmla="*/ 36 h 78"/>
              <a:gd name="T36" fmla="*/ 16 w 102"/>
              <a:gd name="T37" fmla="*/ 36 h 78"/>
              <a:gd name="T38" fmla="*/ 16 w 102"/>
              <a:gd name="T39" fmla="*/ 36 h 78"/>
              <a:gd name="T40" fmla="*/ 16 w 102"/>
              <a:gd name="T41" fmla="*/ 36 h 78"/>
              <a:gd name="T42" fmla="*/ 16 w 102"/>
              <a:gd name="T43" fmla="*/ 36 h 78"/>
              <a:gd name="T44" fmla="*/ 16 w 102"/>
              <a:gd name="T45" fmla="*/ 36 h 78"/>
              <a:gd name="T46" fmla="*/ 16 w 102"/>
              <a:gd name="T47" fmla="*/ 36 h 78"/>
              <a:gd name="T48" fmla="*/ 16 w 102"/>
              <a:gd name="T49" fmla="*/ 36 h 78"/>
              <a:gd name="T50" fmla="*/ 16 w 102"/>
              <a:gd name="T51" fmla="*/ 36 h 78"/>
              <a:gd name="T52" fmla="*/ 16 w 102"/>
              <a:gd name="T53" fmla="*/ 35 h 78"/>
              <a:gd name="T54" fmla="*/ 16 w 102"/>
              <a:gd name="T55" fmla="*/ 35 h 78"/>
              <a:gd name="T56" fmla="*/ 16 w 102"/>
              <a:gd name="T57" fmla="*/ 35 h 78"/>
              <a:gd name="T58" fmla="*/ 16 w 102"/>
              <a:gd name="T59" fmla="*/ 35 h 78"/>
              <a:gd name="T60" fmla="*/ 16 w 102"/>
              <a:gd name="T61" fmla="*/ 35 h 78"/>
              <a:gd name="T62" fmla="*/ 16 w 102"/>
              <a:gd name="T63" fmla="*/ 35 h 78"/>
              <a:gd name="T64" fmla="*/ 16 w 102"/>
              <a:gd name="T65" fmla="*/ 35 h 78"/>
              <a:gd name="T66" fmla="*/ 16 w 102"/>
              <a:gd name="T67" fmla="*/ 35 h 78"/>
              <a:gd name="T68" fmla="*/ 17 w 102"/>
              <a:gd name="T69" fmla="*/ 35 h 78"/>
              <a:gd name="T70" fmla="*/ 17 w 102"/>
              <a:gd name="T71" fmla="*/ 35 h 78"/>
              <a:gd name="T72" fmla="*/ 17 w 102"/>
              <a:gd name="T73" fmla="*/ 34 h 78"/>
              <a:gd name="T74" fmla="*/ 17 w 102"/>
              <a:gd name="T75" fmla="*/ 34 h 78"/>
              <a:gd name="T76" fmla="*/ 17 w 102"/>
              <a:gd name="T77" fmla="*/ 34 h 78"/>
              <a:gd name="T78" fmla="*/ 17 w 102"/>
              <a:gd name="T79" fmla="*/ 34 h 78"/>
              <a:gd name="T80" fmla="*/ 17 w 102"/>
              <a:gd name="T81" fmla="*/ 34 h 78"/>
              <a:gd name="T82" fmla="*/ 17 w 102"/>
              <a:gd name="T83" fmla="*/ 34 h 78"/>
              <a:gd name="T84" fmla="*/ 17 w 102"/>
              <a:gd name="T85" fmla="*/ 34 h 78"/>
              <a:gd name="T86" fmla="*/ 17 w 102"/>
              <a:gd name="T87" fmla="*/ 34 h 78"/>
              <a:gd name="T88" fmla="*/ 17 w 102"/>
              <a:gd name="T89" fmla="*/ 33 h 78"/>
              <a:gd name="T90" fmla="*/ 17 w 102"/>
              <a:gd name="T91" fmla="*/ 33 h 78"/>
              <a:gd name="T92" fmla="*/ 17 w 102"/>
              <a:gd name="T93" fmla="*/ 33 h 78"/>
              <a:gd name="T94" fmla="*/ 17 w 102"/>
              <a:gd name="T95" fmla="*/ 33 h 78"/>
              <a:gd name="T96" fmla="*/ 17 w 102"/>
              <a:gd name="T97" fmla="*/ 33 h 78"/>
              <a:gd name="T98" fmla="*/ 18 w 102"/>
              <a:gd name="T99" fmla="*/ 33 h 78"/>
              <a:gd name="T100" fmla="*/ 18 w 102"/>
              <a:gd name="T101" fmla="*/ 33 h 78"/>
              <a:gd name="T102" fmla="*/ 18 w 102"/>
              <a:gd name="T103" fmla="*/ 33 h 78"/>
              <a:gd name="T104" fmla="*/ 18 w 102"/>
              <a:gd name="T105" fmla="*/ 33 h 78"/>
              <a:gd name="T106" fmla="*/ 18 w 102"/>
              <a:gd name="T107" fmla="*/ 33 h 78"/>
              <a:gd name="T108" fmla="*/ 18 w 102"/>
              <a:gd name="T109" fmla="*/ 32 h 78"/>
              <a:gd name="T110" fmla="*/ 80 w 102"/>
              <a:gd name="T111" fmla="*/ 21 h 78"/>
              <a:gd name="T112" fmla="*/ 82 w 102"/>
              <a:gd name="T113" fmla="*/ 24 h 78"/>
              <a:gd name="T114" fmla="*/ 88 w 102"/>
              <a:gd name="T115" fmla="*/ 78 h 78"/>
              <a:gd name="T116" fmla="*/ 21 w 102"/>
              <a:gd name="T117" fmla="*/ 39 h 78"/>
              <a:gd name="T118" fmla="*/ 33 w 102"/>
              <a:gd name="T119" fmla="*/ 30 h 78"/>
              <a:gd name="T120" fmla="*/ 99 w 102"/>
              <a:gd name="T121" fmla="*/ 30 h 78"/>
              <a:gd name="T122" fmla="*/ 102 w 102"/>
              <a:gd name="T123" fmla="*/ 35 h 78"/>
              <a:gd name="T124" fmla="*/ 88 w 102"/>
              <a:gd name="T125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" h="78">
                <a:moveTo>
                  <a:pt x="87" y="24"/>
                </a:moveTo>
                <a:cubicBezTo>
                  <a:pt x="87" y="23"/>
                  <a:pt x="87" y="23"/>
                  <a:pt x="87" y="23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2"/>
                  <a:pt x="84" y="11"/>
                  <a:pt x="82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7"/>
                  <a:pt x="77" y="7"/>
                  <a:pt x="77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1" y="0"/>
                  <a:pt x="31" y="0"/>
                  <a:pt x="31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3"/>
                  <a:pt x="0" y="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2" y="71"/>
                  <a:pt x="4" y="71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11"/>
                  <a:pt x="8" y="11"/>
                  <a:pt x="8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7"/>
                  <a:pt x="73" y="17"/>
                  <a:pt x="73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21"/>
                  <a:pt x="18" y="21"/>
                  <a:pt x="18" y="21"/>
                </a:cubicBezTo>
                <a:cubicBezTo>
                  <a:pt x="80" y="21"/>
                  <a:pt x="80" y="21"/>
                  <a:pt x="80" y="21"/>
                </a:cubicBezTo>
                <a:cubicBezTo>
                  <a:pt x="80" y="24"/>
                  <a:pt x="80" y="24"/>
                  <a:pt x="80" y="24"/>
                </a:cubicBezTo>
                <a:cubicBezTo>
                  <a:pt x="82" y="24"/>
                  <a:pt x="82" y="24"/>
                  <a:pt x="82" y="24"/>
                </a:cubicBezTo>
                <a:cubicBezTo>
                  <a:pt x="87" y="24"/>
                  <a:pt x="87" y="24"/>
                  <a:pt x="87" y="24"/>
                </a:cubicBezTo>
                <a:close/>
                <a:moveTo>
                  <a:pt x="88" y="78"/>
                </a:moveTo>
                <a:cubicBezTo>
                  <a:pt x="8" y="78"/>
                  <a:pt x="8" y="78"/>
                  <a:pt x="8" y="78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6"/>
                  <a:pt x="24" y="34"/>
                  <a:pt x="26" y="32"/>
                </a:cubicBezTo>
                <a:cubicBezTo>
                  <a:pt x="28" y="31"/>
                  <a:pt x="31" y="30"/>
                  <a:pt x="33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8" y="30"/>
                  <a:pt x="98" y="30"/>
                  <a:pt x="99" y="30"/>
                </a:cubicBezTo>
                <a:cubicBezTo>
                  <a:pt x="100" y="30"/>
                  <a:pt x="101" y="31"/>
                  <a:pt x="101" y="32"/>
                </a:cubicBezTo>
                <a:cubicBezTo>
                  <a:pt x="102" y="32"/>
                  <a:pt x="102" y="33"/>
                  <a:pt x="102" y="35"/>
                </a:cubicBezTo>
                <a:cubicBezTo>
                  <a:pt x="102" y="36"/>
                  <a:pt x="102" y="36"/>
                  <a:pt x="102" y="37"/>
                </a:cubicBezTo>
                <a:lnTo>
                  <a:pt x="88" y="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618592" y="4445094"/>
            <a:ext cx="125467" cy="118709"/>
          </a:xfrm>
          <a:custGeom>
            <a:avLst/>
            <a:gdLst>
              <a:gd name="T0" fmla="*/ 109 w 123"/>
              <a:gd name="T1" fmla="*/ 0 h 116"/>
              <a:gd name="T2" fmla="*/ 123 w 123"/>
              <a:gd name="T3" fmla="*/ 14 h 116"/>
              <a:gd name="T4" fmla="*/ 119 w 123"/>
              <a:gd name="T5" fmla="*/ 55 h 116"/>
              <a:gd name="T6" fmla="*/ 100 w 123"/>
              <a:gd name="T7" fmla="*/ 60 h 116"/>
              <a:gd name="T8" fmla="*/ 90 w 123"/>
              <a:gd name="T9" fmla="*/ 73 h 116"/>
              <a:gd name="T10" fmla="*/ 84 w 123"/>
              <a:gd name="T11" fmla="*/ 70 h 116"/>
              <a:gd name="T12" fmla="*/ 82 w 123"/>
              <a:gd name="T13" fmla="*/ 66 h 116"/>
              <a:gd name="T14" fmla="*/ 63 w 123"/>
              <a:gd name="T15" fmla="*/ 60 h 116"/>
              <a:gd name="T16" fmla="*/ 66 w 123"/>
              <a:gd name="T17" fmla="*/ 52 h 116"/>
              <a:gd name="T18" fmla="*/ 93 w 123"/>
              <a:gd name="T19" fmla="*/ 52 h 116"/>
              <a:gd name="T20" fmla="*/ 91 w 123"/>
              <a:gd name="T21" fmla="*/ 59 h 116"/>
              <a:gd name="T22" fmla="*/ 97 w 123"/>
              <a:gd name="T23" fmla="*/ 52 h 116"/>
              <a:gd name="T24" fmla="*/ 109 w 123"/>
              <a:gd name="T25" fmla="*/ 52 h 116"/>
              <a:gd name="T26" fmla="*/ 115 w 123"/>
              <a:gd name="T27" fmla="*/ 46 h 116"/>
              <a:gd name="T28" fmla="*/ 113 w 123"/>
              <a:gd name="T29" fmla="*/ 9 h 116"/>
              <a:gd name="T30" fmla="*/ 57 w 123"/>
              <a:gd name="T31" fmla="*/ 7 h 116"/>
              <a:gd name="T32" fmla="*/ 51 w 123"/>
              <a:gd name="T33" fmla="*/ 14 h 116"/>
              <a:gd name="T34" fmla="*/ 43 w 123"/>
              <a:gd name="T35" fmla="*/ 16 h 116"/>
              <a:gd name="T36" fmla="*/ 47 w 123"/>
              <a:gd name="T37" fmla="*/ 4 h 116"/>
              <a:gd name="T38" fmla="*/ 11 w 123"/>
              <a:gd name="T39" fmla="*/ 74 h 116"/>
              <a:gd name="T40" fmla="*/ 79 w 123"/>
              <a:gd name="T41" fmla="*/ 107 h 116"/>
              <a:gd name="T42" fmla="*/ 60 w 123"/>
              <a:gd name="T43" fmla="*/ 73 h 116"/>
              <a:gd name="T44" fmla="*/ 52 w 123"/>
              <a:gd name="T45" fmla="*/ 65 h 116"/>
              <a:gd name="T46" fmla="*/ 59 w 123"/>
              <a:gd name="T47" fmla="*/ 54 h 116"/>
              <a:gd name="T48" fmla="*/ 60 w 123"/>
              <a:gd name="T49" fmla="*/ 47 h 116"/>
              <a:gd name="T50" fmla="*/ 58 w 123"/>
              <a:gd name="T51" fmla="*/ 46 h 116"/>
              <a:gd name="T52" fmla="*/ 25 w 123"/>
              <a:gd name="T53" fmla="*/ 27 h 116"/>
              <a:gd name="T54" fmla="*/ 20 w 123"/>
              <a:gd name="T55" fmla="*/ 46 h 116"/>
              <a:gd name="T56" fmla="*/ 19 w 123"/>
              <a:gd name="T57" fmla="*/ 47 h 116"/>
              <a:gd name="T58" fmla="*/ 23 w 123"/>
              <a:gd name="T59" fmla="*/ 57 h 116"/>
              <a:gd name="T60" fmla="*/ 26 w 123"/>
              <a:gd name="T61" fmla="*/ 72 h 116"/>
              <a:gd name="T62" fmla="*/ 11 w 123"/>
              <a:gd name="T63" fmla="*/ 7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3" h="116">
                <a:moveTo>
                  <a:pt x="57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6" y="1"/>
                  <a:pt x="119" y="4"/>
                </a:cubicBezTo>
                <a:cubicBezTo>
                  <a:pt x="121" y="6"/>
                  <a:pt x="123" y="10"/>
                  <a:pt x="123" y="14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3" y="49"/>
                  <a:pt x="121" y="53"/>
                  <a:pt x="119" y="55"/>
                </a:cubicBezTo>
                <a:cubicBezTo>
                  <a:pt x="116" y="58"/>
                  <a:pt x="113" y="60"/>
                  <a:pt x="109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2" y="71"/>
                  <a:pt x="92" y="71"/>
                  <a:pt x="92" y="71"/>
                </a:cubicBezTo>
                <a:cubicBezTo>
                  <a:pt x="90" y="73"/>
                  <a:pt x="90" y="73"/>
                  <a:pt x="90" y="73"/>
                </a:cubicBezTo>
                <a:cubicBezTo>
                  <a:pt x="87" y="72"/>
                  <a:pt x="87" y="72"/>
                  <a:pt x="87" y="72"/>
                </a:cubicBezTo>
                <a:cubicBezTo>
                  <a:pt x="84" y="70"/>
                  <a:pt x="84" y="70"/>
                  <a:pt x="84" y="70"/>
                </a:cubicBezTo>
                <a:cubicBezTo>
                  <a:pt x="81" y="69"/>
                  <a:pt x="81" y="69"/>
                  <a:pt x="81" y="69"/>
                </a:cubicBezTo>
                <a:cubicBezTo>
                  <a:pt x="82" y="66"/>
                  <a:pt x="82" y="66"/>
                  <a:pt x="82" y="66"/>
                </a:cubicBezTo>
                <a:cubicBezTo>
                  <a:pt x="83" y="60"/>
                  <a:pt x="83" y="60"/>
                  <a:pt x="83" y="60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8"/>
                  <a:pt x="64" y="57"/>
                  <a:pt x="65" y="56"/>
                </a:cubicBezTo>
                <a:cubicBezTo>
                  <a:pt x="65" y="55"/>
                  <a:pt x="66" y="53"/>
                  <a:pt x="66" y="52"/>
                </a:cubicBezTo>
                <a:cubicBezTo>
                  <a:pt x="88" y="52"/>
                  <a:pt x="88" y="52"/>
                  <a:pt x="88" y="52"/>
                </a:cubicBezTo>
                <a:cubicBezTo>
                  <a:pt x="93" y="52"/>
                  <a:pt x="93" y="52"/>
                  <a:pt x="93" y="52"/>
                </a:cubicBezTo>
                <a:cubicBezTo>
                  <a:pt x="92" y="57"/>
                  <a:pt x="92" y="57"/>
                  <a:pt x="92" y="57"/>
                </a:cubicBezTo>
                <a:cubicBezTo>
                  <a:pt x="91" y="59"/>
                  <a:pt x="91" y="59"/>
                  <a:pt x="91" y="59"/>
                </a:cubicBezTo>
                <a:cubicBezTo>
                  <a:pt x="96" y="53"/>
                  <a:pt x="96" y="53"/>
                  <a:pt x="96" y="53"/>
                </a:cubicBezTo>
                <a:cubicBezTo>
                  <a:pt x="97" y="52"/>
                  <a:pt x="97" y="52"/>
                  <a:pt x="97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1" y="52"/>
                  <a:pt x="112" y="51"/>
                  <a:pt x="113" y="50"/>
                </a:cubicBezTo>
                <a:cubicBezTo>
                  <a:pt x="114" y="49"/>
                  <a:pt x="115" y="47"/>
                  <a:pt x="115" y="46"/>
                </a:cubicBezTo>
                <a:cubicBezTo>
                  <a:pt x="115" y="14"/>
                  <a:pt x="115" y="14"/>
                  <a:pt x="115" y="14"/>
                </a:cubicBezTo>
                <a:cubicBezTo>
                  <a:pt x="115" y="12"/>
                  <a:pt x="114" y="10"/>
                  <a:pt x="113" y="9"/>
                </a:cubicBezTo>
                <a:cubicBezTo>
                  <a:pt x="112" y="8"/>
                  <a:pt x="111" y="7"/>
                  <a:pt x="109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5" y="7"/>
                  <a:pt x="54" y="8"/>
                  <a:pt x="53" y="9"/>
                </a:cubicBezTo>
                <a:cubicBezTo>
                  <a:pt x="51" y="10"/>
                  <a:pt x="51" y="12"/>
                  <a:pt x="51" y="14"/>
                </a:cubicBezTo>
                <a:cubicBezTo>
                  <a:pt x="51" y="18"/>
                  <a:pt x="51" y="18"/>
                  <a:pt x="51" y="18"/>
                </a:cubicBezTo>
                <a:cubicBezTo>
                  <a:pt x="48" y="17"/>
                  <a:pt x="46" y="16"/>
                  <a:pt x="43" y="16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10"/>
                  <a:pt x="45" y="6"/>
                  <a:pt x="47" y="4"/>
                </a:cubicBezTo>
                <a:cubicBezTo>
                  <a:pt x="50" y="1"/>
                  <a:pt x="53" y="0"/>
                  <a:pt x="57" y="0"/>
                </a:cubicBezTo>
                <a:close/>
                <a:moveTo>
                  <a:pt x="11" y="74"/>
                </a:moveTo>
                <a:cubicBezTo>
                  <a:pt x="2" y="82"/>
                  <a:pt x="0" y="98"/>
                  <a:pt x="0" y="107"/>
                </a:cubicBezTo>
                <a:cubicBezTo>
                  <a:pt x="9" y="116"/>
                  <a:pt x="67" y="115"/>
                  <a:pt x="79" y="107"/>
                </a:cubicBezTo>
                <a:cubicBezTo>
                  <a:pt x="80" y="96"/>
                  <a:pt x="75" y="80"/>
                  <a:pt x="68" y="73"/>
                </a:cubicBezTo>
                <a:cubicBezTo>
                  <a:pt x="65" y="73"/>
                  <a:pt x="63" y="73"/>
                  <a:pt x="60" y="73"/>
                </a:cubicBezTo>
                <a:cubicBezTo>
                  <a:pt x="58" y="73"/>
                  <a:pt x="56" y="73"/>
                  <a:pt x="55" y="72"/>
                </a:cubicBezTo>
                <a:cubicBezTo>
                  <a:pt x="53" y="71"/>
                  <a:pt x="52" y="68"/>
                  <a:pt x="52" y="65"/>
                </a:cubicBezTo>
                <a:cubicBezTo>
                  <a:pt x="54" y="63"/>
                  <a:pt x="55" y="60"/>
                  <a:pt x="56" y="57"/>
                </a:cubicBezTo>
                <a:cubicBezTo>
                  <a:pt x="57" y="56"/>
                  <a:pt x="58" y="55"/>
                  <a:pt x="59" y="54"/>
                </a:cubicBezTo>
                <a:cubicBezTo>
                  <a:pt x="60" y="52"/>
                  <a:pt x="60" y="50"/>
                  <a:pt x="60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46"/>
                  <a:pt x="59" y="46"/>
                  <a:pt x="58" y="46"/>
                </a:cubicBezTo>
                <a:cubicBezTo>
                  <a:pt x="60" y="36"/>
                  <a:pt x="58" y="30"/>
                  <a:pt x="53" y="26"/>
                </a:cubicBezTo>
                <a:cubicBezTo>
                  <a:pt x="46" y="21"/>
                  <a:pt x="32" y="21"/>
                  <a:pt x="25" y="27"/>
                </a:cubicBezTo>
                <a:cubicBezTo>
                  <a:pt x="20" y="30"/>
                  <a:pt x="19" y="35"/>
                  <a:pt x="21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50"/>
                  <a:pt x="20" y="52"/>
                  <a:pt x="20" y="54"/>
                </a:cubicBezTo>
                <a:cubicBezTo>
                  <a:pt x="21" y="55"/>
                  <a:pt x="22" y="56"/>
                  <a:pt x="23" y="57"/>
                </a:cubicBezTo>
                <a:cubicBezTo>
                  <a:pt x="24" y="60"/>
                  <a:pt x="26" y="63"/>
                  <a:pt x="28" y="65"/>
                </a:cubicBezTo>
                <a:cubicBezTo>
                  <a:pt x="28" y="68"/>
                  <a:pt x="27" y="70"/>
                  <a:pt x="26" y="72"/>
                </a:cubicBezTo>
                <a:cubicBezTo>
                  <a:pt x="24" y="73"/>
                  <a:pt x="22" y="74"/>
                  <a:pt x="20" y="74"/>
                </a:cubicBezTo>
                <a:cubicBezTo>
                  <a:pt x="17" y="74"/>
                  <a:pt x="14" y="74"/>
                  <a:pt x="11" y="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TextBox 34"/>
          <p:cNvSpPr txBox="1"/>
          <p:nvPr/>
        </p:nvSpPr>
        <p:spPr>
          <a:xfrm flipH="1">
            <a:off x="3243651" y="2121639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39026" y="1452111"/>
            <a:ext cx="3639186" cy="523220"/>
            <a:chOff x="2739026" y="1452111"/>
            <a:chExt cx="3639186" cy="523220"/>
          </a:xfrm>
        </p:grpSpPr>
        <p:sp>
          <p:nvSpPr>
            <p:cNvPr id="59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68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74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0" name="Group 8"/>
          <p:cNvGrpSpPr>
            <a:grpSpLocks noChangeAspect="1"/>
          </p:cNvGrpSpPr>
          <p:nvPr/>
        </p:nvGrpSpPr>
        <p:grpSpPr bwMode="auto">
          <a:xfrm>
            <a:off x="2739026" y="2155982"/>
            <a:ext cx="383257" cy="382184"/>
            <a:chOff x="1449" y="942"/>
            <a:chExt cx="357" cy="356"/>
          </a:xfrm>
        </p:grpSpPr>
        <p:sp>
          <p:nvSpPr>
            <p:cNvPr id="91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39026" y="1452959"/>
            <a:ext cx="3639186" cy="523220"/>
            <a:chOff x="2739026" y="1452959"/>
            <a:chExt cx="3639186" cy="523220"/>
          </a:xfrm>
        </p:grpSpPr>
        <p:sp>
          <p:nvSpPr>
            <p:cNvPr id="89" name="TextBox 34"/>
            <p:cNvSpPr txBox="1"/>
            <p:nvPr/>
          </p:nvSpPr>
          <p:spPr>
            <a:xfrm flipH="1">
              <a:off x="3243651" y="1452959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01.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41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2847454" y="1602206"/>
            <a:ext cx="197533" cy="157811"/>
            <a:chOff x="2847454" y="1602206"/>
            <a:chExt cx="197533" cy="157811"/>
          </a:xfrm>
        </p:grpSpPr>
        <p:sp>
          <p:nvSpPr>
            <p:cNvPr id="157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4" name="TextBox 3"/>
          <p:cNvSpPr txBox="1"/>
          <p:nvPr/>
        </p:nvSpPr>
        <p:spPr>
          <a:xfrm flipH="1">
            <a:off x="1095586" y="1579082"/>
            <a:ext cx="1150304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TextBox 15"/>
          <p:cNvSpPr txBox="1"/>
          <p:nvPr/>
        </p:nvSpPr>
        <p:spPr>
          <a:xfrm flipH="1">
            <a:off x="5997917" y="2387334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TextBox 16"/>
          <p:cNvSpPr txBox="1"/>
          <p:nvPr/>
        </p:nvSpPr>
        <p:spPr>
          <a:xfrm flipH="1">
            <a:off x="7350982" y="3201918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TextBox 17"/>
          <p:cNvSpPr txBox="1"/>
          <p:nvPr/>
        </p:nvSpPr>
        <p:spPr>
          <a:xfrm flipH="1">
            <a:off x="4591605" y="3289132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TextBox 18"/>
          <p:cNvSpPr txBox="1"/>
          <p:nvPr/>
        </p:nvSpPr>
        <p:spPr>
          <a:xfrm flipH="1">
            <a:off x="6015859" y="4089971"/>
            <a:ext cx="801054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4283673" y="1992349"/>
            <a:ext cx="1453649" cy="1195972"/>
            <a:chOff x="3815916" y="2449141"/>
            <a:chExt cx="1453649" cy="1195972"/>
          </a:xfrm>
        </p:grpSpPr>
        <p:sp>
          <p:nvSpPr>
            <p:cNvPr id="150" name="流程图: 准备 149"/>
            <p:cNvSpPr/>
            <p:nvPr/>
          </p:nvSpPr>
          <p:spPr>
            <a:xfrm>
              <a:off x="3815916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1" name="Picture 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4067942" y="2449141"/>
              <a:ext cx="868887" cy="1195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组合 151"/>
          <p:cNvGrpSpPr/>
          <p:nvPr/>
        </p:nvGrpSpPr>
        <p:grpSpPr>
          <a:xfrm>
            <a:off x="7024685" y="1883728"/>
            <a:ext cx="1453649" cy="1214998"/>
            <a:chOff x="2249742" y="2427734"/>
            <a:chExt cx="1453649" cy="1214998"/>
          </a:xfrm>
        </p:grpSpPr>
        <p:sp>
          <p:nvSpPr>
            <p:cNvPr id="153" name="流程图: 准备 152"/>
            <p:cNvSpPr/>
            <p:nvPr/>
          </p:nvSpPr>
          <p:spPr>
            <a:xfrm>
              <a:off x="2249742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823"/>
            <a:stretch>
              <a:fillRect/>
            </a:stretch>
          </p:blipFill>
          <p:spPr bwMode="auto">
            <a:xfrm>
              <a:off x="2523737" y="2427734"/>
              <a:ext cx="843833" cy="1214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5" name="组合 154"/>
          <p:cNvGrpSpPr/>
          <p:nvPr/>
        </p:nvGrpSpPr>
        <p:grpSpPr>
          <a:xfrm>
            <a:off x="5684943" y="1103052"/>
            <a:ext cx="1453649" cy="1189389"/>
            <a:chOff x="683568" y="2461642"/>
            <a:chExt cx="1453649" cy="1189389"/>
          </a:xfrm>
        </p:grpSpPr>
        <p:sp>
          <p:nvSpPr>
            <p:cNvPr id="156" name="流程图: 准备 155"/>
            <p:cNvSpPr/>
            <p:nvPr/>
          </p:nvSpPr>
          <p:spPr>
            <a:xfrm>
              <a:off x="683568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5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3608" y="2520049"/>
              <a:ext cx="753988" cy="113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8" name="组合 157"/>
          <p:cNvGrpSpPr/>
          <p:nvPr/>
        </p:nvGrpSpPr>
        <p:grpSpPr>
          <a:xfrm>
            <a:off x="5689562" y="2808805"/>
            <a:ext cx="1453649" cy="1189389"/>
            <a:chOff x="5382090" y="2461642"/>
            <a:chExt cx="1453649" cy="1189389"/>
          </a:xfrm>
        </p:grpSpPr>
        <p:sp>
          <p:nvSpPr>
            <p:cNvPr id="159" name="流程图: 准备 158"/>
            <p:cNvSpPr/>
            <p:nvPr/>
          </p:nvSpPr>
          <p:spPr>
            <a:xfrm>
              <a:off x="5382090" y="2461642"/>
              <a:ext cx="1453649" cy="1181090"/>
            </a:xfrm>
            <a:prstGeom prst="flowChartPreparation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6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2"/>
            <a:stretch>
              <a:fillRect/>
            </a:stretch>
          </p:blipFill>
          <p:spPr bwMode="auto">
            <a:xfrm>
              <a:off x="5762290" y="2461642"/>
              <a:ext cx="666227" cy="1189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矩形 162"/>
          <p:cNvSpPr/>
          <p:nvPr/>
        </p:nvSpPr>
        <p:spPr>
          <a:xfrm>
            <a:off x="926298" y="199234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总经办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926298" y="2269348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人力资源部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926298" y="2546347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926298" y="2823346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926298" y="3100345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926298" y="3404991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产品开发部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621230" y="199234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2621230" y="2259798"/>
            <a:ext cx="13195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物控计划部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2621230" y="2546346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2621230" y="2846667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2621230" y="3091671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2621230" y="3368669"/>
            <a:ext cx="9348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spc="3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财务部</a:t>
            </a:r>
            <a:endParaRPr lang="zh-CN" altLang="en-US" sz="1200" spc="3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/>
        </p:nvCxnSpPr>
        <p:spPr bwMode="auto">
          <a:xfrm>
            <a:off x="2059288" y="1401466"/>
            <a:ext cx="0" cy="235902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 bwMode="auto">
          <a:xfrm>
            <a:off x="1806876" y="2566691"/>
            <a:ext cx="25876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 bwMode="auto">
          <a:xfrm>
            <a:off x="1187624" y="2566691"/>
            <a:ext cx="21602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056113" y="1131590"/>
            <a:ext cx="5918197" cy="3143250"/>
            <a:chOff x="2056113" y="1131590"/>
            <a:chExt cx="5918197" cy="3143250"/>
          </a:xfrm>
        </p:grpSpPr>
        <p:sp>
          <p:nvSpPr>
            <p:cNvPr id="4" name="矩形 3"/>
            <p:cNvSpPr/>
            <p:nvPr/>
          </p:nvSpPr>
          <p:spPr bwMode="auto">
            <a:xfrm>
              <a:off x="2229148" y="1185565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2229148" y="1955502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2229148" y="2750840"/>
              <a:ext cx="1628775" cy="431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2229148" y="3562052"/>
              <a:ext cx="1628775" cy="43338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3765851" y="2182515"/>
              <a:ext cx="37941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 bwMode="auto">
            <a:xfrm>
              <a:off x="3765851" y="2973090"/>
              <a:ext cx="3667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 bwMode="auto">
            <a:xfrm>
              <a:off x="3765851" y="3792240"/>
              <a:ext cx="366712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 bwMode="auto">
            <a:xfrm>
              <a:off x="3742039" y="1396702"/>
              <a:ext cx="37782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 bwMode="auto">
            <a:xfrm>
              <a:off x="2056113" y="1396702"/>
              <a:ext cx="48577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 bwMode="auto">
            <a:xfrm>
              <a:off x="2056113" y="2973090"/>
              <a:ext cx="46196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 bwMode="auto">
            <a:xfrm>
              <a:off x="2056113" y="3765253"/>
              <a:ext cx="41433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 bwMode="auto">
            <a:xfrm>
              <a:off x="2056113" y="2182515"/>
              <a:ext cx="4508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44"/>
            <p:cNvGrpSpPr/>
            <p:nvPr/>
          </p:nvGrpSpPr>
          <p:grpSpPr bwMode="auto">
            <a:xfrm>
              <a:off x="4111923" y="1131590"/>
              <a:ext cx="3862387" cy="646112"/>
              <a:chOff x="4411848" y="1205254"/>
              <a:chExt cx="3861712" cy="673898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4411848" y="1205254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组合 85"/>
              <p:cNvGrpSpPr/>
              <p:nvPr/>
            </p:nvGrpSpPr>
            <p:grpSpPr bwMode="auto">
              <a:xfrm>
                <a:off x="4471507" y="1231941"/>
                <a:ext cx="3789990" cy="551069"/>
                <a:chOff x="5010952" y="1200882"/>
                <a:chExt cx="3236884" cy="470647"/>
              </a:xfrm>
            </p:grpSpPr>
            <p:sp>
              <p:nvSpPr>
                <p:cNvPr id="40" name="TextBox 42"/>
                <p:cNvSpPr txBox="1"/>
                <p:nvPr/>
              </p:nvSpPr>
              <p:spPr bwMode="auto">
                <a:xfrm>
                  <a:off x="5010952" y="1200882"/>
                  <a:ext cx="142566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模板定制设计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宣传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6626049" y="1200882"/>
                  <a:ext cx="1621787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汇报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定制设计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0" name="矩形 9"/>
            <p:cNvSpPr/>
            <p:nvPr/>
          </p:nvSpPr>
          <p:spPr bwMode="auto">
            <a:xfrm>
              <a:off x="2422824" y="1260177"/>
              <a:ext cx="1231900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定制设计部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58"/>
            <p:cNvGrpSpPr/>
            <p:nvPr/>
          </p:nvGrpSpPr>
          <p:grpSpPr bwMode="auto">
            <a:xfrm>
              <a:off x="4111923" y="2638127"/>
              <a:ext cx="3862387" cy="647700"/>
              <a:chOff x="4411848" y="2776579"/>
              <a:chExt cx="3861712" cy="67555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4411848" y="2776579"/>
                <a:ext cx="3861712" cy="6755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" name="组合 87"/>
              <p:cNvGrpSpPr/>
              <p:nvPr/>
            </p:nvGrpSpPr>
            <p:grpSpPr bwMode="auto">
              <a:xfrm>
                <a:off x="4468675" y="2814140"/>
                <a:ext cx="3562400" cy="551069"/>
                <a:chOff x="5062307" y="2537716"/>
                <a:chExt cx="3042508" cy="470647"/>
              </a:xfrm>
            </p:grpSpPr>
            <p:sp>
              <p:nvSpPr>
                <p:cNvPr id="35" name="TextBox 37"/>
                <p:cNvSpPr txBox="1"/>
                <p:nvPr/>
              </p:nvSpPr>
              <p:spPr bwMode="auto">
                <a:xfrm>
                  <a:off x="5062307" y="2537716"/>
                  <a:ext cx="1449119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快速提升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高级技能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培训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6687008" y="2537716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专业技能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培训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 bwMode="auto">
            <a:xfrm>
              <a:off x="2422824" y="2833390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59"/>
            <p:cNvGrpSpPr/>
            <p:nvPr/>
          </p:nvGrpSpPr>
          <p:grpSpPr bwMode="auto">
            <a:xfrm>
              <a:off x="4111923" y="3401399"/>
              <a:ext cx="3862387" cy="873441"/>
              <a:chOff x="4411848" y="3572676"/>
              <a:chExt cx="3861712" cy="911003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411848" y="3589563"/>
                <a:ext cx="3861712" cy="8941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组合 89"/>
              <p:cNvGrpSpPr/>
              <p:nvPr/>
            </p:nvGrpSpPr>
            <p:grpSpPr bwMode="auto">
              <a:xfrm>
                <a:off x="4498274" y="3572676"/>
                <a:ext cx="3377223" cy="818576"/>
                <a:chOff x="5087586" y="3169873"/>
                <a:chExt cx="2884356" cy="699114"/>
              </a:xfrm>
            </p:grpSpPr>
            <p:sp>
              <p:nvSpPr>
                <p:cNvPr id="30" name="TextBox 32"/>
                <p:cNvSpPr txBox="1"/>
                <p:nvPr/>
              </p:nvSpPr>
              <p:spPr bwMode="auto">
                <a:xfrm>
                  <a:off x="5087586" y="3169873"/>
                  <a:ext cx="1107399" cy="69911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素材分享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作品分享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教程分享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6694629" y="3218783"/>
                  <a:ext cx="1277313" cy="470646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市场管理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社区服务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矩形 13"/>
            <p:cNvSpPr/>
            <p:nvPr/>
          </p:nvSpPr>
          <p:spPr bwMode="auto">
            <a:xfrm>
              <a:off x="2427586" y="3623965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社区交流部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57"/>
            <p:cNvGrpSpPr/>
            <p:nvPr/>
          </p:nvGrpSpPr>
          <p:grpSpPr bwMode="auto">
            <a:xfrm>
              <a:off x="4111923" y="1880889"/>
              <a:ext cx="3862387" cy="646112"/>
              <a:chOff x="4411848" y="1986777"/>
              <a:chExt cx="3861712" cy="67389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411848" y="1986777"/>
                <a:ext cx="3861712" cy="67389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组合 91"/>
              <p:cNvGrpSpPr/>
              <p:nvPr/>
            </p:nvGrpSpPr>
            <p:grpSpPr bwMode="auto">
              <a:xfrm>
                <a:off x="4471507" y="2019210"/>
                <a:ext cx="3560077" cy="551069"/>
                <a:chOff x="5010952" y="1863380"/>
                <a:chExt cx="3040524" cy="470647"/>
              </a:xfrm>
            </p:grpSpPr>
            <p:sp>
              <p:nvSpPr>
                <p:cNvPr id="25" name="TextBox 27"/>
                <p:cNvSpPr txBox="1"/>
                <p:nvPr/>
              </p:nvSpPr>
              <p:spPr bwMode="auto">
                <a:xfrm>
                  <a:off x="5010952" y="1863380"/>
                  <a:ext cx="1421315" cy="470647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>
                  <a:defPPr>
                    <a:defRPr lang="zh-CN"/>
                  </a:defPPr>
                  <a:lvl1pPr marL="171450" indent="-171450" algn="ctr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 sz="1200"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模板设计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  <a:p>
                  <a:pPr>
                    <a:defRPr/>
                  </a:pP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通用</a:t>
                  </a: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图表设计</a:t>
                  </a:r>
                  <a:endParaRPr lang="en-US" altLang="zh-CN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633669" y="1891964"/>
                  <a:ext cx="1417807" cy="229384"/>
                </a:xfrm>
                <a:prstGeom prst="rect">
                  <a:avLst/>
                </a:prstGeom>
                <a:noFill/>
                <a:scene3d>
                  <a:camera prst="orthographicFront"/>
                  <a:lightRig rig="flat" dir="t"/>
                </a:scene3d>
                <a:sp3d prstMaterial="plastic"/>
              </p:spPr>
              <p:txBody>
                <a:bodyPr>
                  <a:spAutoFit/>
                </a:bodyPr>
                <a:lstStyle/>
                <a:p>
                  <a:pPr marL="171450" indent="-171450" defTabSz="912495" eaLnBrk="0" hangingPunct="0">
                    <a:lnSpc>
                      <a:spcPts val="1400"/>
                    </a:lnSpc>
                    <a:spcBef>
                      <a:spcPct val="50000"/>
                    </a:spcBef>
                    <a:buSzPct val="100000"/>
                    <a:buFont typeface="Wingdings" panose="05000000000000000000" pitchFamily="2" charset="2"/>
                    <a:buChar char="l"/>
                    <a:tabLst>
                      <a:tab pos="136525" algn="l"/>
                    </a:tabLst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售后技术支持</a:t>
                  </a:r>
                  <a:endParaRPr lang="zh-CN" altLang="en-US" sz="10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矩形 15"/>
            <p:cNvSpPr/>
            <p:nvPr/>
          </p:nvSpPr>
          <p:spPr bwMode="auto">
            <a:xfrm>
              <a:off x="2422824" y="2028527"/>
              <a:ext cx="123190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2495" eaLnBrk="0" hangingPunct="0">
                <a:buClr>
                  <a:srgbClr val="0000FF"/>
                </a:buClr>
                <a:buSzPct val="80000"/>
                <a:tabLst>
                  <a:tab pos="136525" algn="l"/>
                </a:tabLst>
                <a:defRPr/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模板开发部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03649" y="1371302"/>
            <a:ext cx="438150" cy="2416175"/>
            <a:chOff x="1403649" y="1371302"/>
            <a:chExt cx="438150" cy="2416175"/>
          </a:xfrm>
        </p:grpSpPr>
        <p:sp>
          <p:nvSpPr>
            <p:cNvPr id="3" name="矩形 2"/>
            <p:cNvSpPr/>
            <p:nvPr/>
          </p:nvSpPr>
          <p:spPr bwMode="auto">
            <a:xfrm>
              <a:off x="1403649" y="1371302"/>
              <a:ext cx="438150" cy="241617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457623" y="1482427"/>
              <a:ext cx="328612" cy="22478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TextBox 58"/>
          <p:cNvSpPr txBox="1"/>
          <p:nvPr/>
        </p:nvSpPr>
        <p:spPr bwMode="auto">
          <a:xfrm>
            <a:off x="805036" y="2040943"/>
            <a:ext cx="382588" cy="11985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39553" y="1216703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600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主要工作</a:t>
            </a:r>
            <a:endParaRPr lang="zh-CN" altLang="en-US" sz="1600" spc="3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0" r="10417"/>
          <a:stretch>
            <a:fillRect/>
          </a:stretch>
        </p:blipFill>
        <p:spPr>
          <a:xfrm>
            <a:off x="3851920" y="1403032"/>
            <a:ext cx="4678486" cy="2880320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39552" y="1563638"/>
            <a:ext cx="302014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100" spc="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上海锐普广告有限公司是中国第一家精品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设计机构。拥有国内顶尖的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制作技术、顶级的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设计团队，坚持精益求精、拒绝平庸的做事精神，帮助您实现美观、精致、严谨、动感的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展示效果，让您的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</a:rPr>
              <a:t>PPT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创造卓越价值。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矩形 18"/>
          <p:cNvSpPr>
            <a:spLocks noChangeArrowheads="1"/>
          </p:cNvSpPr>
          <p:nvPr/>
        </p:nvSpPr>
        <p:spPr bwMode="auto">
          <a:xfrm>
            <a:off x="539553" y="3148980"/>
            <a:ext cx="258809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823232" y="2288499"/>
            <a:ext cx="3367856" cy="1490114"/>
            <a:chOff x="4731532" y="2346562"/>
            <a:chExt cx="3367882" cy="1489869"/>
          </a:xfrm>
        </p:grpSpPr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4965963" y="2346562"/>
              <a:ext cx="1005411" cy="418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</a:pPr>
              <a:r>
                <a:rPr lang="zh-CN" altLang="en-US" sz="1600" dirty="0">
                  <a:solidFill>
                    <a:srgbClr val="BA000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业务总结</a:t>
              </a:r>
              <a:endParaRPr lang="en-US" altLang="zh-CN" sz="1600" dirty="0">
                <a:solidFill>
                  <a:srgbClr val="BA000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4825698" y="2652308"/>
              <a:ext cx="14026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4731532" y="2728617"/>
              <a:ext cx="3367882" cy="1107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933923" y="2652308"/>
              <a:ext cx="202147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07206" y="930662"/>
            <a:ext cx="4256147" cy="3600752"/>
            <a:chOff x="206286" y="1036652"/>
            <a:chExt cx="4679053" cy="3958536"/>
          </a:xfrm>
        </p:grpSpPr>
        <p:grpSp>
          <p:nvGrpSpPr>
            <p:cNvPr id="9" name="组合 8"/>
            <p:cNvGrpSpPr/>
            <p:nvPr/>
          </p:nvGrpSpPr>
          <p:grpSpPr bwMode="auto">
            <a:xfrm>
              <a:off x="206286" y="1036652"/>
              <a:ext cx="4679053" cy="3958536"/>
              <a:chOff x="1864244" y="567833"/>
              <a:chExt cx="5175228" cy="4378009"/>
            </a:xfrm>
            <a:solidFill>
              <a:srgbClr val="C00000"/>
            </a:solidFill>
            <a:effectLst/>
          </p:grpSpPr>
          <p:sp>
            <p:nvSpPr>
              <p:cNvPr id="27" name="Freeform 7"/>
              <p:cNvSpPr/>
              <p:nvPr/>
            </p:nvSpPr>
            <p:spPr bwMode="auto">
              <a:xfrm>
                <a:off x="5278551" y="4731990"/>
                <a:ext cx="265176" cy="213852"/>
              </a:xfrm>
              <a:custGeom>
                <a:avLst/>
                <a:gdLst>
                  <a:gd name="T0" fmla="*/ 6 w 31"/>
                  <a:gd name="T1" fmla="*/ 4 h 25"/>
                  <a:gd name="T2" fmla="*/ 11 w 31"/>
                  <a:gd name="T3" fmla="*/ 4 h 25"/>
                  <a:gd name="T4" fmla="*/ 17 w 31"/>
                  <a:gd name="T5" fmla="*/ 1 h 25"/>
                  <a:gd name="T6" fmla="*/ 28 w 31"/>
                  <a:gd name="T7" fmla="*/ 0 h 25"/>
                  <a:gd name="T8" fmla="*/ 31 w 31"/>
                  <a:gd name="T9" fmla="*/ 2 h 25"/>
                  <a:gd name="T10" fmla="*/ 31 w 31"/>
                  <a:gd name="T11" fmla="*/ 6 h 25"/>
                  <a:gd name="T12" fmla="*/ 30 w 31"/>
                  <a:gd name="T13" fmla="*/ 9 h 25"/>
                  <a:gd name="T14" fmla="*/ 26 w 31"/>
                  <a:gd name="T15" fmla="*/ 13 h 25"/>
                  <a:gd name="T16" fmla="*/ 25 w 31"/>
                  <a:gd name="T17" fmla="*/ 18 h 25"/>
                  <a:gd name="T18" fmla="*/ 18 w 31"/>
                  <a:gd name="T19" fmla="*/ 22 h 25"/>
                  <a:gd name="T20" fmla="*/ 13 w 31"/>
                  <a:gd name="T21" fmla="*/ 25 h 25"/>
                  <a:gd name="T22" fmla="*/ 10 w 31"/>
                  <a:gd name="T23" fmla="*/ 25 h 25"/>
                  <a:gd name="T24" fmla="*/ 8 w 31"/>
                  <a:gd name="T25" fmla="*/ 24 h 25"/>
                  <a:gd name="T26" fmla="*/ 4 w 31"/>
                  <a:gd name="T27" fmla="*/ 24 h 25"/>
                  <a:gd name="T28" fmla="*/ 0 w 31"/>
                  <a:gd name="T29" fmla="*/ 21 h 25"/>
                  <a:gd name="T30" fmla="*/ 0 w 31"/>
                  <a:gd name="T31" fmla="*/ 14 h 25"/>
                  <a:gd name="T32" fmla="*/ 1 w 31"/>
                  <a:gd name="T33" fmla="*/ 10 h 25"/>
                  <a:gd name="T34" fmla="*/ 5 w 31"/>
                  <a:gd name="T35" fmla="*/ 10 h 25"/>
                  <a:gd name="T36" fmla="*/ 6 w 31"/>
                  <a:gd name="T37" fmla="*/ 8 h 25"/>
                  <a:gd name="T38" fmla="*/ 6 w 31"/>
                  <a:gd name="T39" fmla="*/ 4 h 2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1"/>
                  <a:gd name="T61" fmla="*/ 0 h 25"/>
                  <a:gd name="T62" fmla="*/ 31 w 31"/>
                  <a:gd name="T63" fmla="*/ 25 h 2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1" h="25">
                    <a:moveTo>
                      <a:pt x="6" y="4"/>
                    </a:moveTo>
                    <a:lnTo>
                      <a:pt x="11" y="4"/>
                    </a:lnTo>
                    <a:lnTo>
                      <a:pt x="17" y="1"/>
                    </a:lnTo>
                    <a:lnTo>
                      <a:pt x="28" y="0"/>
                    </a:lnTo>
                    <a:lnTo>
                      <a:pt x="31" y="2"/>
                    </a:lnTo>
                    <a:lnTo>
                      <a:pt x="31" y="6"/>
                    </a:lnTo>
                    <a:lnTo>
                      <a:pt x="30" y="9"/>
                    </a:lnTo>
                    <a:lnTo>
                      <a:pt x="26" y="13"/>
                    </a:lnTo>
                    <a:lnTo>
                      <a:pt x="25" y="18"/>
                    </a:lnTo>
                    <a:lnTo>
                      <a:pt x="18" y="22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24"/>
                    </a:lnTo>
                    <a:lnTo>
                      <a:pt x="4" y="24"/>
                    </a:lnTo>
                    <a:lnTo>
                      <a:pt x="0" y="21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5" y="10"/>
                    </a:lnTo>
                    <a:lnTo>
                      <a:pt x="6" y="8"/>
                    </a:lnTo>
                    <a:cubicBezTo>
                      <a:pt x="6" y="8"/>
                      <a:pt x="6" y="4"/>
                      <a:pt x="6" y="4"/>
                    </a:cubicBez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8"/>
              <p:cNvSpPr/>
              <p:nvPr/>
            </p:nvSpPr>
            <p:spPr bwMode="auto">
              <a:xfrm>
                <a:off x="6372200" y="4240832"/>
                <a:ext cx="171082" cy="419150"/>
              </a:xfrm>
              <a:custGeom>
                <a:avLst/>
                <a:gdLst>
                  <a:gd name="T0" fmla="*/ 14 w 20"/>
                  <a:gd name="T1" fmla="*/ 0 h 49"/>
                  <a:gd name="T2" fmla="*/ 18 w 20"/>
                  <a:gd name="T3" fmla="*/ 0 h 49"/>
                  <a:gd name="T4" fmla="*/ 19 w 20"/>
                  <a:gd name="T5" fmla="*/ 2 h 49"/>
                  <a:gd name="T6" fmla="*/ 20 w 20"/>
                  <a:gd name="T7" fmla="*/ 6 h 49"/>
                  <a:gd name="T8" fmla="*/ 18 w 20"/>
                  <a:gd name="T9" fmla="*/ 9 h 49"/>
                  <a:gd name="T10" fmla="*/ 19 w 20"/>
                  <a:gd name="T11" fmla="*/ 22 h 49"/>
                  <a:gd name="T12" fmla="*/ 18 w 20"/>
                  <a:gd name="T13" fmla="*/ 25 h 49"/>
                  <a:gd name="T14" fmla="*/ 17 w 20"/>
                  <a:gd name="T15" fmla="*/ 27 h 49"/>
                  <a:gd name="T16" fmla="*/ 13 w 20"/>
                  <a:gd name="T17" fmla="*/ 34 h 49"/>
                  <a:gd name="T18" fmla="*/ 12 w 20"/>
                  <a:gd name="T19" fmla="*/ 38 h 49"/>
                  <a:gd name="T20" fmla="*/ 11 w 20"/>
                  <a:gd name="T21" fmla="*/ 47 h 49"/>
                  <a:gd name="T22" fmla="*/ 11 w 20"/>
                  <a:gd name="T23" fmla="*/ 49 h 49"/>
                  <a:gd name="T24" fmla="*/ 9 w 20"/>
                  <a:gd name="T25" fmla="*/ 49 h 49"/>
                  <a:gd name="T26" fmla="*/ 5 w 20"/>
                  <a:gd name="T27" fmla="*/ 43 h 49"/>
                  <a:gd name="T28" fmla="*/ 3 w 20"/>
                  <a:gd name="T29" fmla="*/ 43 h 49"/>
                  <a:gd name="T30" fmla="*/ 1 w 20"/>
                  <a:gd name="T31" fmla="*/ 38 h 49"/>
                  <a:gd name="T32" fmla="*/ 0 w 20"/>
                  <a:gd name="T33" fmla="*/ 37 h 49"/>
                  <a:gd name="T34" fmla="*/ 0 w 20"/>
                  <a:gd name="T35" fmla="*/ 33 h 49"/>
                  <a:gd name="T36" fmla="*/ 1 w 20"/>
                  <a:gd name="T37" fmla="*/ 30 h 49"/>
                  <a:gd name="T38" fmla="*/ 1 w 20"/>
                  <a:gd name="T39" fmla="*/ 27 h 49"/>
                  <a:gd name="T40" fmla="*/ 0 w 20"/>
                  <a:gd name="T41" fmla="*/ 26 h 49"/>
                  <a:gd name="T42" fmla="*/ 0 w 20"/>
                  <a:gd name="T43" fmla="*/ 24 h 49"/>
                  <a:gd name="T44" fmla="*/ 3 w 20"/>
                  <a:gd name="T45" fmla="*/ 19 h 49"/>
                  <a:gd name="T46" fmla="*/ 3 w 20"/>
                  <a:gd name="T47" fmla="*/ 17 h 49"/>
                  <a:gd name="T48" fmla="*/ 4 w 20"/>
                  <a:gd name="T49" fmla="*/ 13 h 49"/>
                  <a:gd name="T50" fmla="*/ 5 w 20"/>
                  <a:gd name="T51" fmla="*/ 10 h 49"/>
                  <a:gd name="T52" fmla="*/ 7 w 20"/>
                  <a:gd name="T53" fmla="*/ 7 h 49"/>
                  <a:gd name="T54" fmla="*/ 14 w 20"/>
                  <a:gd name="T55" fmla="*/ 0 h 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20"/>
                  <a:gd name="T85" fmla="*/ 0 h 49"/>
                  <a:gd name="T86" fmla="*/ 20 w 20"/>
                  <a:gd name="T87" fmla="*/ 49 h 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20" h="49">
                    <a:moveTo>
                      <a:pt x="14" y="0"/>
                    </a:moveTo>
                    <a:lnTo>
                      <a:pt x="18" y="0"/>
                    </a:lnTo>
                    <a:lnTo>
                      <a:pt x="19" y="2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9" y="22"/>
                    </a:lnTo>
                    <a:lnTo>
                      <a:pt x="18" y="25"/>
                    </a:lnTo>
                    <a:lnTo>
                      <a:pt x="17" y="27"/>
                    </a:lnTo>
                    <a:lnTo>
                      <a:pt x="13" y="34"/>
                    </a:lnTo>
                    <a:lnTo>
                      <a:pt x="12" y="38"/>
                    </a:lnTo>
                    <a:lnTo>
                      <a:pt x="11" y="47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5" y="43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1" y="30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4" y="13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14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9"/>
              <p:cNvSpPr/>
              <p:nvPr/>
            </p:nvSpPr>
            <p:spPr bwMode="auto">
              <a:xfrm>
                <a:off x="1864244" y="1055416"/>
                <a:ext cx="2070091" cy="1573953"/>
              </a:xfrm>
              <a:custGeom>
                <a:avLst/>
                <a:gdLst>
                  <a:gd name="T0" fmla="*/ 1180465 w 242"/>
                  <a:gd name="T1" fmla="*/ 205298 h 184"/>
                  <a:gd name="T2" fmla="*/ 1266006 w 242"/>
                  <a:gd name="T3" fmla="*/ 188190 h 184"/>
                  <a:gd name="T4" fmla="*/ 1257452 w 242"/>
                  <a:gd name="T5" fmla="*/ 102649 h 184"/>
                  <a:gd name="T6" fmla="*/ 1360101 w 242"/>
                  <a:gd name="T7" fmla="*/ 51325 h 184"/>
                  <a:gd name="T8" fmla="*/ 1471304 w 242"/>
                  <a:gd name="T9" fmla="*/ 0 h 184"/>
                  <a:gd name="T10" fmla="*/ 1591062 w 242"/>
                  <a:gd name="T11" fmla="*/ 145420 h 184"/>
                  <a:gd name="T12" fmla="*/ 1668049 w 242"/>
                  <a:gd name="T13" fmla="*/ 282285 h 184"/>
                  <a:gd name="T14" fmla="*/ 1633832 w 242"/>
                  <a:gd name="T15" fmla="*/ 470475 h 184"/>
                  <a:gd name="T16" fmla="*/ 1762144 w 242"/>
                  <a:gd name="T17" fmla="*/ 538908 h 184"/>
                  <a:gd name="T18" fmla="*/ 1975996 w 242"/>
                  <a:gd name="T19" fmla="*/ 633003 h 184"/>
                  <a:gd name="T20" fmla="*/ 2044429 w 242"/>
                  <a:gd name="T21" fmla="*/ 761314 h 184"/>
                  <a:gd name="T22" fmla="*/ 2044429 w 242"/>
                  <a:gd name="T23" fmla="*/ 829747 h 184"/>
                  <a:gd name="T24" fmla="*/ 2027321 w 242"/>
                  <a:gd name="T25" fmla="*/ 940950 h 184"/>
                  <a:gd name="T26" fmla="*/ 1873347 w 242"/>
                  <a:gd name="T27" fmla="*/ 975166 h 184"/>
                  <a:gd name="T28" fmla="*/ 1822022 w 242"/>
                  <a:gd name="T29" fmla="*/ 1043599 h 184"/>
                  <a:gd name="T30" fmla="*/ 1727927 w 242"/>
                  <a:gd name="T31" fmla="*/ 1086370 h 184"/>
                  <a:gd name="T32" fmla="*/ 1702265 w 242"/>
                  <a:gd name="T33" fmla="*/ 1146249 h 184"/>
                  <a:gd name="T34" fmla="*/ 1693711 w 242"/>
                  <a:gd name="T35" fmla="*/ 1223235 h 184"/>
                  <a:gd name="T36" fmla="*/ 1556845 w 242"/>
                  <a:gd name="T37" fmla="*/ 1274560 h 184"/>
                  <a:gd name="T38" fmla="*/ 1445642 w 242"/>
                  <a:gd name="T39" fmla="*/ 1300222 h 184"/>
                  <a:gd name="T40" fmla="*/ 1454196 w 242"/>
                  <a:gd name="T41" fmla="*/ 1334438 h 184"/>
                  <a:gd name="T42" fmla="*/ 1505521 w 242"/>
                  <a:gd name="T43" fmla="*/ 1402871 h 184"/>
                  <a:gd name="T44" fmla="*/ 1479859 w 242"/>
                  <a:gd name="T45" fmla="*/ 1496966 h 184"/>
                  <a:gd name="T46" fmla="*/ 1505521 w 242"/>
                  <a:gd name="T47" fmla="*/ 1565399 h 184"/>
                  <a:gd name="T48" fmla="*/ 1437088 w 242"/>
                  <a:gd name="T49" fmla="*/ 1565399 h 184"/>
                  <a:gd name="T50" fmla="*/ 1394318 w 242"/>
                  <a:gd name="T51" fmla="*/ 1565399 h 184"/>
                  <a:gd name="T52" fmla="*/ 1334439 w 242"/>
                  <a:gd name="T53" fmla="*/ 1556845 h 184"/>
                  <a:gd name="T54" fmla="*/ 1291669 w 242"/>
                  <a:gd name="T55" fmla="*/ 1496966 h 184"/>
                  <a:gd name="T56" fmla="*/ 1189019 w 242"/>
                  <a:gd name="T57" fmla="*/ 1496966 h 184"/>
                  <a:gd name="T58" fmla="*/ 1077816 w 242"/>
                  <a:gd name="T59" fmla="*/ 1479858 h 184"/>
                  <a:gd name="T60" fmla="*/ 966613 w 242"/>
                  <a:gd name="T61" fmla="*/ 1531183 h 184"/>
                  <a:gd name="T62" fmla="*/ 881072 w 242"/>
                  <a:gd name="T63" fmla="*/ 1531183 h 184"/>
                  <a:gd name="T64" fmla="*/ 795531 w 242"/>
                  <a:gd name="T65" fmla="*/ 1548291 h 184"/>
                  <a:gd name="T66" fmla="*/ 727098 w 242"/>
                  <a:gd name="T67" fmla="*/ 1479858 h 184"/>
                  <a:gd name="T68" fmla="*/ 667220 w 242"/>
                  <a:gd name="T69" fmla="*/ 1479858 h 184"/>
                  <a:gd name="T70" fmla="*/ 581679 w 242"/>
                  <a:gd name="T71" fmla="*/ 1514074 h 184"/>
                  <a:gd name="T72" fmla="*/ 504692 w 242"/>
                  <a:gd name="T73" fmla="*/ 1454196 h 184"/>
                  <a:gd name="T74" fmla="*/ 427705 w 242"/>
                  <a:gd name="T75" fmla="*/ 1514074 h 184"/>
                  <a:gd name="T76" fmla="*/ 350718 w 242"/>
                  <a:gd name="T77" fmla="*/ 1565399 h 184"/>
                  <a:gd name="T78" fmla="*/ 248069 w 242"/>
                  <a:gd name="T79" fmla="*/ 1479858 h 184"/>
                  <a:gd name="T80" fmla="*/ 239515 w 242"/>
                  <a:gd name="T81" fmla="*/ 1385763 h 184"/>
                  <a:gd name="T82" fmla="*/ 153974 w 242"/>
                  <a:gd name="T83" fmla="*/ 1317330 h 184"/>
                  <a:gd name="T84" fmla="*/ 111203 w 242"/>
                  <a:gd name="T85" fmla="*/ 1248898 h 184"/>
                  <a:gd name="T86" fmla="*/ 94095 w 242"/>
                  <a:gd name="T87" fmla="*/ 1171911 h 184"/>
                  <a:gd name="T88" fmla="*/ 51325 w 242"/>
                  <a:gd name="T89" fmla="*/ 1086370 h 184"/>
                  <a:gd name="T90" fmla="*/ 68433 w 242"/>
                  <a:gd name="T91" fmla="*/ 932396 h 184"/>
                  <a:gd name="T92" fmla="*/ 0 w 242"/>
                  <a:gd name="T93" fmla="*/ 932396 h 184"/>
                  <a:gd name="T94" fmla="*/ 17108 w 242"/>
                  <a:gd name="T95" fmla="*/ 855409 h 184"/>
                  <a:gd name="T96" fmla="*/ 25662 w 242"/>
                  <a:gd name="T97" fmla="*/ 821193 h 184"/>
                  <a:gd name="T98" fmla="*/ 171082 w 242"/>
                  <a:gd name="T99" fmla="*/ 744206 h 184"/>
                  <a:gd name="T100" fmla="*/ 248069 w 242"/>
                  <a:gd name="T101" fmla="*/ 752760 h 184"/>
                  <a:gd name="T102" fmla="*/ 342164 w 242"/>
                  <a:gd name="T103" fmla="*/ 727098 h 184"/>
                  <a:gd name="T104" fmla="*/ 453367 w 242"/>
                  <a:gd name="T105" fmla="*/ 701436 h 184"/>
                  <a:gd name="T106" fmla="*/ 590233 w 242"/>
                  <a:gd name="T107" fmla="*/ 709990 h 184"/>
                  <a:gd name="T108" fmla="*/ 675774 w 242"/>
                  <a:gd name="T109" fmla="*/ 633003 h 184"/>
                  <a:gd name="T110" fmla="*/ 752760 w 242"/>
                  <a:gd name="T111" fmla="*/ 521800 h 184"/>
                  <a:gd name="T112" fmla="*/ 752760 w 242"/>
                  <a:gd name="T113" fmla="*/ 359272 h 184"/>
                  <a:gd name="T114" fmla="*/ 821193 w 242"/>
                  <a:gd name="T115" fmla="*/ 333610 h 184"/>
                  <a:gd name="T116" fmla="*/ 949505 w 242"/>
                  <a:gd name="T117" fmla="*/ 367826 h 184"/>
                  <a:gd name="T118" fmla="*/ 949505 w 242"/>
                  <a:gd name="T119" fmla="*/ 299393 h 184"/>
                  <a:gd name="T120" fmla="*/ 1043600 w 242"/>
                  <a:gd name="T121" fmla="*/ 17108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42"/>
                  <a:gd name="T184" fmla="*/ 0 h 184"/>
                  <a:gd name="T185" fmla="*/ 242 w 24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42" h="184">
                    <a:moveTo>
                      <a:pt x="126" y="18"/>
                    </a:moveTo>
                    <a:lnTo>
                      <a:pt x="132" y="23"/>
                    </a:lnTo>
                    <a:lnTo>
                      <a:pt x="138" y="24"/>
                    </a:lnTo>
                    <a:lnTo>
                      <a:pt x="139" y="25"/>
                    </a:lnTo>
                    <a:lnTo>
                      <a:pt x="145" y="25"/>
                    </a:lnTo>
                    <a:lnTo>
                      <a:pt x="148" y="22"/>
                    </a:lnTo>
                    <a:lnTo>
                      <a:pt x="148" y="17"/>
                    </a:lnTo>
                    <a:lnTo>
                      <a:pt x="147" y="16"/>
                    </a:lnTo>
                    <a:lnTo>
                      <a:pt x="147" y="12"/>
                    </a:lnTo>
                    <a:lnTo>
                      <a:pt x="150" y="9"/>
                    </a:lnTo>
                    <a:lnTo>
                      <a:pt x="154" y="7"/>
                    </a:lnTo>
                    <a:lnTo>
                      <a:pt x="159" y="6"/>
                    </a:lnTo>
                    <a:lnTo>
                      <a:pt x="163" y="6"/>
                    </a:lnTo>
                    <a:lnTo>
                      <a:pt x="166" y="0"/>
                    </a:lnTo>
                    <a:lnTo>
                      <a:pt x="172" y="0"/>
                    </a:lnTo>
                    <a:lnTo>
                      <a:pt x="174" y="8"/>
                    </a:lnTo>
                    <a:lnTo>
                      <a:pt x="179" y="14"/>
                    </a:lnTo>
                    <a:lnTo>
                      <a:pt x="186" y="17"/>
                    </a:lnTo>
                    <a:lnTo>
                      <a:pt x="192" y="21"/>
                    </a:lnTo>
                    <a:lnTo>
                      <a:pt x="193" y="29"/>
                    </a:lnTo>
                    <a:lnTo>
                      <a:pt x="195" y="33"/>
                    </a:lnTo>
                    <a:lnTo>
                      <a:pt x="196" y="44"/>
                    </a:lnTo>
                    <a:lnTo>
                      <a:pt x="191" y="48"/>
                    </a:lnTo>
                    <a:lnTo>
                      <a:pt x="191" y="55"/>
                    </a:lnTo>
                    <a:lnTo>
                      <a:pt x="195" y="59"/>
                    </a:lnTo>
                    <a:lnTo>
                      <a:pt x="199" y="60"/>
                    </a:lnTo>
                    <a:lnTo>
                      <a:pt x="206" y="63"/>
                    </a:lnTo>
                    <a:lnTo>
                      <a:pt x="216" y="63"/>
                    </a:lnTo>
                    <a:lnTo>
                      <a:pt x="227" y="74"/>
                    </a:lnTo>
                    <a:lnTo>
                      <a:pt x="231" y="74"/>
                    </a:lnTo>
                    <a:lnTo>
                      <a:pt x="234" y="77"/>
                    </a:lnTo>
                    <a:lnTo>
                      <a:pt x="236" y="85"/>
                    </a:lnTo>
                    <a:lnTo>
                      <a:pt x="239" y="89"/>
                    </a:lnTo>
                    <a:lnTo>
                      <a:pt x="239" y="92"/>
                    </a:lnTo>
                    <a:lnTo>
                      <a:pt x="242" y="97"/>
                    </a:lnTo>
                    <a:lnTo>
                      <a:pt x="239" y="97"/>
                    </a:lnTo>
                    <a:lnTo>
                      <a:pt x="237" y="98"/>
                    </a:lnTo>
                    <a:lnTo>
                      <a:pt x="236" y="100"/>
                    </a:lnTo>
                    <a:lnTo>
                      <a:pt x="237" y="110"/>
                    </a:lnTo>
                    <a:lnTo>
                      <a:pt x="233" y="111"/>
                    </a:lnTo>
                    <a:lnTo>
                      <a:pt x="223" y="111"/>
                    </a:lnTo>
                    <a:lnTo>
                      <a:pt x="219" y="114"/>
                    </a:lnTo>
                    <a:lnTo>
                      <a:pt x="217" y="117"/>
                    </a:lnTo>
                    <a:lnTo>
                      <a:pt x="216" y="119"/>
                    </a:lnTo>
                    <a:lnTo>
                      <a:pt x="213" y="122"/>
                    </a:lnTo>
                    <a:lnTo>
                      <a:pt x="213" y="124"/>
                    </a:lnTo>
                    <a:lnTo>
                      <a:pt x="207" y="126"/>
                    </a:lnTo>
                    <a:lnTo>
                      <a:pt x="202" y="127"/>
                    </a:lnTo>
                    <a:lnTo>
                      <a:pt x="201" y="129"/>
                    </a:lnTo>
                    <a:lnTo>
                      <a:pt x="199" y="132"/>
                    </a:lnTo>
                    <a:lnTo>
                      <a:pt x="199" y="134"/>
                    </a:lnTo>
                    <a:lnTo>
                      <a:pt x="202" y="141"/>
                    </a:lnTo>
                    <a:lnTo>
                      <a:pt x="201" y="143"/>
                    </a:lnTo>
                    <a:lnTo>
                      <a:pt x="198" y="143"/>
                    </a:lnTo>
                    <a:lnTo>
                      <a:pt x="193" y="145"/>
                    </a:lnTo>
                    <a:lnTo>
                      <a:pt x="185" y="149"/>
                    </a:lnTo>
                    <a:lnTo>
                      <a:pt x="182" y="149"/>
                    </a:lnTo>
                    <a:lnTo>
                      <a:pt x="173" y="149"/>
                    </a:lnTo>
                    <a:lnTo>
                      <a:pt x="169" y="150"/>
                    </a:lnTo>
                    <a:lnTo>
                      <a:pt x="169" y="152"/>
                    </a:lnTo>
                    <a:lnTo>
                      <a:pt x="171" y="154"/>
                    </a:lnTo>
                    <a:lnTo>
                      <a:pt x="171" y="156"/>
                    </a:lnTo>
                    <a:lnTo>
                      <a:pt x="170" y="156"/>
                    </a:lnTo>
                    <a:lnTo>
                      <a:pt x="172" y="159"/>
                    </a:lnTo>
                    <a:lnTo>
                      <a:pt x="176" y="162"/>
                    </a:lnTo>
                    <a:lnTo>
                      <a:pt x="176" y="164"/>
                    </a:lnTo>
                    <a:lnTo>
                      <a:pt x="179" y="167"/>
                    </a:lnTo>
                    <a:lnTo>
                      <a:pt x="179" y="170"/>
                    </a:lnTo>
                    <a:lnTo>
                      <a:pt x="173" y="175"/>
                    </a:lnTo>
                    <a:lnTo>
                      <a:pt x="173" y="177"/>
                    </a:lnTo>
                    <a:lnTo>
                      <a:pt x="176" y="181"/>
                    </a:lnTo>
                    <a:lnTo>
                      <a:pt x="176" y="183"/>
                    </a:lnTo>
                    <a:lnTo>
                      <a:pt x="174" y="184"/>
                    </a:lnTo>
                    <a:lnTo>
                      <a:pt x="171" y="184"/>
                    </a:lnTo>
                    <a:lnTo>
                      <a:pt x="168" y="183"/>
                    </a:lnTo>
                    <a:lnTo>
                      <a:pt x="167" y="181"/>
                    </a:lnTo>
                    <a:lnTo>
                      <a:pt x="163" y="181"/>
                    </a:lnTo>
                    <a:lnTo>
                      <a:pt x="163" y="183"/>
                    </a:lnTo>
                    <a:lnTo>
                      <a:pt x="159" y="183"/>
                    </a:lnTo>
                    <a:lnTo>
                      <a:pt x="158" y="184"/>
                    </a:lnTo>
                    <a:lnTo>
                      <a:pt x="156" y="182"/>
                    </a:lnTo>
                    <a:lnTo>
                      <a:pt x="156" y="178"/>
                    </a:lnTo>
                    <a:lnTo>
                      <a:pt x="154" y="178"/>
                    </a:lnTo>
                    <a:lnTo>
                      <a:pt x="151" y="175"/>
                    </a:lnTo>
                    <a:lnTo>
                      <a:pt x="148" y="173"/>
                    </a:lnTo>
                    <a:lnTo>
                      <a:pt x="144" y="173"/>
                    </a:lnTo>
                    <a:lnTo>
                      <a:pt x="139" y="175"/>
                    </a:lnTo>
                    <a:lnTo>
                      <a:pt x="133" y="174"/>
                    </a:lnTo>
                    <a:lnTo>
                      <a:pt x="130" y="173"/>
                    </a:lnTo>
                    <a:lnTo>
                      <a:pt x="126" y="173"/>
                    </a:lnTo>
                    <a:lnTo>
                      <a:pt x="119" y="177"/>
                    </a:lnTo>
                    <a:lnTo>
                      <a:pt x="117" y="179"/>
                    </a:lnTo>
                    <a:lnTo>
                      <a:pt x="113" y="179"/>
                    </a:lnTo>
                    <a:lnTo>
                      <a:pt x="110" y="177"/>
                    </a:lnTo>
                    <a:lnTo>
                      <a:pt x="106" y="177"/>
                    </a:lnTo>
                    <a:lnTo>
                      <a:pt x="103" y="179"/>
                    </a:lnTo>
                    <a:lnTo>
                      <a:pt x="100" y="179"/>
                    </a:lnTo>
                    <a:lnTo>
                      <a:pt x="96" y="181"/>
                    </a:lnTo>
                    <a:lnTo>
                      <a:pt x="93" y="181"/>
                    </a:lnTo>
                    <a:lnTo>
                      <a:pt x="88" y="179"/>
                    </a:lnTo>
                    <a:lnTo>
                      <a:pt x="85" y="177"/>
                    </a:lnTo>
                    <a:lnTo>
                      <a:pt x="85" y="173"/>
                    </a:lnTo>
                    <a:lnTo>
                      <a:pt x="83" y="172"/>
                    </a:lnTo>
                    <a:lnTo>
                      <a:pt x="80" y="172"/>
                    </a:lnTo>
                    <a:lnTo>
                      <a:pt x="78" y="173"/>
                    </a:lnTo>
                    <a:lnTo>
                      <a:pt x="77" y="175"/>
                    </a:lnTo>
                    <a:lnTo>
                      <a:pt x="73" y="176"/>
                    </a:lnTo>
                    <a:lnTo>
                      <a:pt x="68" y="177"/>
                    </a:lnTo>
                    <a:lnTo>
                      <a:pt x="66" y="173"/>
                    </a:lnTo>
                    <a:lnTo>
                      <a:pt x="63" y="172"/>
                    </a:lnTo>
                    <a:lnTo>
                      <a:pt x="59" y="170"/>
                    </a:lnTo>
                    <a:lnTo>
                      <a:pt x="56" y="171"/>
                    </a:lnTo>
                    <a:lnTo>
                      <a:pt x="53" y="173"/>
                    </a:lnTo>
                    <a:lnTo>
                      <a:pt x="50" y="177"/>
                    </a:lnTo>
                    <a:lnTo>
                      <a:pt x="50" y="179"/>
                    </a:lnTo>
                    <a:lnTo>
                      <a:pt x="46" y="183"/>
                    </a:lnTo>
                    <a:lnTo>
                      <a:pt x="41" y="183"/>
                    </a:lnTo>
                    <a:lnTo>
                      <a:pt x="37" y="180"/>
                    </a:lnTo>
                    <a:lnTo>
                      <a:pt x="37" y="179"/>
                    </a:lnTo>
                    <a:lnTo>
                      <a:pt x="29" y="173"/>
                    </a:lnTo>
                    <a:lnTo>
                      <a:pt x="29" y="167"/>
                    </a:lnTo>
                    <a:lnTo>
                      <a:pt x="31" y="165"/>
                    </a:lnTo>
                    <a:lnTo>
                      <a:pt x="28" y="162"/>
                    </a:lnTo>
                    <a:lnTo>
                      <a:pt x="23" y="162"/>
                    </a:lnTo>
                    <a:lnTo>
                      <a:pt x="20" y="158"/>
                    </a:lnTo>
                    <a:lnTo>
                      <a:pt x="18" y="154"/>
                    </a:lnTo>
                    <a:lnTo>
                      <a:pt x="15" y="153"/>
                    </a:lnTo>
                    <a:lnTo>
                      <a:pt x="13" y="152"/>
                    </a:lnTo>
                    <a:lnTo>
                      <a:pt x="13" y="146"/>
                    </a:lnTo>
                    <a:lnTo>
                      <a:pt x="15" y="144"/>
                    </a:lnTo>
                    <a:lnTo>
                      <a:pt x="15" y="142"/>
                    </a:lnTo>
                    <a:lnTo>
                      <a:pt x="11" y="137"/>
                    </a:lnTo>
                    <a:lnTo>
                      <a:pt x="3" y="133"/>
                    </a:lnTo>
                    <a:lnTo>
                      <a:pt x="4" y="128"/>
                    </a:lnTo>
                    <a:lnTo>
                      <a:pt x="6" y="127"/>
                    </a:lnTo>
                    <a:lnTo>
                      <a:pt x="9" y="124"/>
                    </a:lnTo>
                    <a:lnTo>
                      <a:pt x="10" y="111"/>
                    </a:lnTo>
                    <a:lnTo>
                      <a:pt x="8" y="109"/>
                    </a:lnTo>
                    <a:lnTo>
                      <a:pt x="2" y="109"/>
                    </a:lnTo>
                    <a:lnTo>
                      <a:pt x="1" y="110"/>
                    </a:lnTo>
                    <a:lnTo>
                      <a:pt x="0" y="109"/>
                    </a:lnTo>
                    <a:lnTo>
                      <a:pt x="0" y="104"/>
                    </a:lnTo>
                    <a:lnTo>
                      <a:pt x="3" y="103"/>
                    </a:lnTo>
                    <a:lnTo>
                      <a:pt x="2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3" y="96"/>
                    </a:lnTo>
                    <a:lnTo>
                      <a:pt x="6" y="90"/>
                    </a:lnTo>
                    <a:lnTo>
                      <a:pt x="12" y="88"/>
                    </a:lnTo>
                    <a:lnTo>
                      <a:pt x="20" y="87"/>
                    </a:lnTo>
                    <a:lnTo>
                      <a:pt x="25" y="85"/>
                    </a:lnTo>
                    <a:lnTo>
                      <a:pt x="29" y="85"/>
                    </a:lnTo>
                    <a:lnTo>
                      <a:pt x="29" y="88"/>
                    </a:lnTo>
                    <a:lnTo>
                      <a:pt x="31" y="91"/>
                    </a:lnTo>
                    <a:lnTo>
                      <a:pt x="36" y="91"/>
                    </a:lnTo>
                    <a:lnTo>
                      <a:pt x="40" y="85"/>
                    </a:lnTo>
                    <a:lnTo>
                      <a:pt x="47" y="85"/>
                    </a:lnTo>
                    <a:lnTo>
                      <a:pt x="50" y="83"/>
                    </a:lnTo>
                    <a:lnTo>
                      <a:pt x="53" y="82"/>
                    </a:lnTo>
                    <a:lnTo>
                      <a:pt x="59" y="85"/>
                    </a:lnTo>
                    <a:lnTo>
                      <a:pt x="61" y="83"/>
                    </a:lnTo>
                    <a:lnTo>
                      <a:pt x="69" y="83"/>
                    </a:lnTo>
                    <a:lnTo>
                      <a:pt x="76" y="79"/>
                    </a:lnTo>
                    <a:lnTo>
                      <a:pt x="76" y="76"/>
                    </a:lnTo>
                    <a:lnTo>
                      <a:pt x="79" y="74"/>
                    </a:lnTo>
                    <a:lnTo>
                      <a:pt x="82" y="67"/>
                    </a:lnTo>
                    <a:lnTo>
                      <a:pt x="84" y="66"/>
                    </a:lnTo>
                    <a:lnTo>
                      <a:pt x="88" y="61"/>
                    </a:lnTo>
                    <a:lnTo>
                      <a:pt x="88" y="53"/>
                    </a:lnTo>
                    <a:lnTo>
                      <a:pt x="87" y="52"/>
                    </a:lnTo>
                    <a:lnTo>
                      <a:pt x="88" y="42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96" y="39"/>
                    </a:lnTo>
                    <a:lnTo>
                      <a:pt x="107" y="41"/>
                    </a:lnTo>
                    <a:lnTo>
                      <a:pt x="109" y="43"/>
                    </a:lnTo>
                    <a:lnTo>
                      <a:pt x="111" y="43"/>
                    </a:lnTo>
                    <a:lnTo>
                      <a:pt x="113" y="41"/>
                    </a:lnTo>
                    <a:lnTo>
                      <a:pt x="111" y="40"/>
                    </a:lnTo>
                    <a:lnTo>
                      <a:pt x="111" y="35"/>
                    </a:lnTo>
                    <a:lnTo>
                      <a:pt x="117" y="29"/>
                    </a:lnTo>
                    <a:lnTo>
                      <a:pt x="117" y="26"/>
                    </a:lnTo>
                    <a:lnTo>
                      <a:pt x="122" y="20"/>
                    </a:lnTo>
                    <a:lnTo>
                      <a:pt x="123" y="18"/>
                    </a:lnTo>
                    <a:lnTo>
                      <a:pt x="126" y="1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0"/>
              <p:cNvSpPr/>
              <p:nvPr/>
            </p:nvSpPr>
            <p:spPr bwMode="auto">
              <a:xfrm>
                <a:off x="2060988" y="2509612"/>
                <a:ext cx="2035875" cy="1257451"/>
              </a:xfrm>
              <a:custGeom>
                <a:avLst/>
                <a:gdLst>
                  <a:gd name="T0" fmla="*/ 1847685 w 238"/>
                  <a:gd name="T1" fmla="*/ 1103477 h 147"/>
                  <a:gd name="T2" fmla="*/ 1822023 w 238"/>
                  <a:gd name="T3" fmla="*/ 1180464 h 147"/>
                  <a:gd name="T4" fmla="*/ 1762144 w 238"/>
                  <a:gd name="T5" fmla="*/ 1137694 h 147"/>
                  <a:gd name="T6" fmla="*/ 1659495 w 238"/>
                  <a:gd name="T7" fmla="*/ 1094923 h 147"/>
                  <a:gd name="T8" fmla="*/ 1599616 w 238"/>
                  <a:gd name="T9" fmla="*/ 1154802 h 147"/>
                  <a:gd name="T10" fmla="*/ 1531183 w 238"/>
                  <a:gd name="T11" fmla="*/ 1197572 h 147"/>
                  <a:gd name="T12" fmla="*/ 1411426 w 238"/>
                  <a:gd name="T13" fmla="*/ 1257451 h 147"/>
                  <a:gd name="T14" fmla="*/ 1257452 w 238"/>
                  <a:gd name="T15" fmla="*/ 1214681 h 147"/>
                  <a:gd name="T16" fmla="*/ 1248898 w 238"/>
                  <a:gd name="T17" fmla="*/ 1163356 h 147"/>
                  <a:gd name="T18" fmla="*/ 1171911 w 238"/>
                  <a:gd name="T19" fmla="*/ 1112032 h 147"/>
                  <a:gd name="T20" fmla="*/ 1043600 w 238"/>
                  <a:gd name="T21" fmla="*/ 1043599 h 147"/>
                  <a:gd name="T22" fmla="*/ 975167 w 238"/>
                  <a:gd name="T23" fmla="*/ 1146248 h 147"/>
                  <a:gd name="T24" fmla="*/ 923842 w 238"/>
                  <a:gd name="T25" fmla="*/ 1094923 h 147"/>
                  <a:gd name="T26" fmla="*/ 923842 w 238"/>
                  <a:gd name="T27" fmla="*/ 1043599 h 147"/>
                  <a:gd name="T28" fmla="*/ 821193 w 238"/>
                  <a:gd name="T29" fmla="*/ 1077815 h 147"/>
                  <a:gd name="T30" fmla="*/ 658666 w 238"/>
                  <a:gd name="T31" fmla="*/ 1017936 h 147"/>
                  <a:gd name="T32" fmla="*/ 590233 w 238"/>
                  <a:gd name="T33" fmla="*/ 923841 h 147"/>
                  <a:gd name="T34" fmla="*/ 496138 w 238"/>
                  <a:gd name="T35" fmla="*/ 821192 h 147"/>
                  <a:gd name="T36" fmla="*/ 410597 w 238"/>
                  <a:gd name="T37" fmla="*/ 786976 h 147"/>
                  <a:gd name="T38" fmla="*/ 325056 w 238"/>
                  <a:gd name="T39" fmla="*/ 684327 h 147"/>
                  <a:gd name="T40" fmla="*/ 239515 w 238"/>
                  <a:gd name="T41" fmla="*/ 667219 h 147"/>
                  <a:gd name="T42" fmla="*/ 153974 w 238"/>
                  <a:gd name="T43" fmla="*/ 581678 h 147"/>
                  <a:gd name="T44" fmla="*/ 34216 w 238"/>
                  <a:gd name="T45" fmla="*/ 487583 h 147"/>
                  <a:gd name="T46" fmla="*/ 25662 w 238"/>
                  <a:gd name="T47" fmla="*/ 419150 h 147"/>
                  <a:gd name="T48" fmla="*/ 17108 w 238"/>
                  <a:gd name="T49" fmla="*/ 299393 h 147"/>
                  <a:gd name="T50" fmla="*/ 102649 w 238"/>
                  <a:gd name="T51" fmla="*/ 333609 h 147"/>
                  <a:gd name="T52" fmla="*/ 85541 w 238"/>
                  <a:gd name="T53" fmla="*/ 179636 h 147"/>
                  <a:gd name="T54" fmla="*/ 153974 w 238"/>
                  <a:gd name="T55" fmla="*/ 111203 h 147"/>
                  <a:gd name="T56" fmla="*/ 230961 w 238"/>
                  <a:gd name="T57" fmla="*/ 59879 h 147"/>
                  <a:gd name="T58" fmla="*/ 307948 w 238"/>
                  <a:gd name="T59" fmla="*/ 0 h 147"/>
                  <a:gd name="T60" fmla="*/ 384934 w 238"/>
                  <a:gd name="T61" fmla="*/ 59879 h 147"/>
                  <a:gd name="T62" fmla="*/ 487584 w 238"/>
                  <a:gd name="T63" fmla="*/ 17108 h 147"/>
                  <a:gd name="T64" fmla="*/ 530354 w 238"/>
                  <a:gd name="T65" fmla="*/ 59879 h 147"/>
                  <a:gd name="T66" fmla="*/ 624449 w 238"/>
                  <a:gd name="T67" fmla="*/ 94095 h 147"/>
                  <a:gd name="T68" fmla="*/ 709990 w 238"/>
                  <a:gd name="T69" fmla="*/ 59879 h 147"/>
                  <a:gd name="T70" fmla="*/ 812639 w 238"/>
                  <a:gd name="T71" fmla="*/ 76987 h 147"/>
                  <a:gd name="T72" fmla="*/ 915288 w 238"/>
                  <a:gd name="T73" fmla="*/ 25662 h 147"/>
                  <a:gd name="T74" fmla="*/ 1035046 w 238"/>
                  <a:gd name="T75" fmla="*/ 25662 h 147"/>
                  <a:gd name="T76" fmla="*/ 1120587 w 238"/>
                  <a:gd name="T77" fmla="*/ 68433 h 147"/>
                  <a:gd name="T78" fmla="*/ 1154803 w 238"/>
                  <a:gd name="T79" fmla="*/ 119757 h 147"/>
                  <a:gd name="T80" fmla="*/ 1146249 w 238"/>
                  <a:gd name="T81" fmla="*/ 196744 h 147"/>
                  <a:gd name="T82" fmla="*/ 1197574 w 238"/>
                  <a:gd name="T83" fmla="*/ 436258 h 147"/>
                  <a:gd name="T84" fmla="*/ 1317331 w 238"/>
                  <a:gd name="T85" fmla="*/ 504691 h 147"/>
                  <a:gd name="T86" fmla="*/ 1437088 w 238"/>
                  <a:gd name="T87" fmla="*/ 564570 h 147"/>
                  <a:gd name="T88" fmla="*/ 1591062 w 238"/>
                  <a:gd name="T89" fmla="*/ 573124 h 147"/>
                  <a:gd name="T90" fmla="*/ 1676603 w 238"/>
                  <a:gd name="T91" fmla="*/ 641557 h 147"/>
                  <a:gd name="T92" fmla="*/ 1727928 w 238"/>
                  <a:gd name="T93" fmla="*/ 709989 h 147"/>
                  <a:gd name="T94" fmla="*/ 1787806 w 238"/>
                  <a:gd name="T95" fmla="*/ 718543 h 147"/>
                  <a:gd name="T96" fmla="*/ 1881901 w 238"/>
                  <a:gd name="T97" fmla="*/ 624448 h 147"/>
                  <a:gd name="T98" fmla="*/ 1984550 w 238"/>
                  <a:gd name="T99" fmla="*/ 744206 h 147"/>
                  <a:gd name="T100" fmla="*/ 2027321 w 238"/>
                  <a:gd name="T101" fmla="*/ 855409 h 147"/>
                  <a:gd name="T102" fmla="*/ 2010213 w 238"/>
                  <a:gd name="T103" fmla="*/ 975166 h 147"/>
                  <a:gd name="T104" fmla="*/ 2010213 w 238"/>
                  <a:gd name="T105" fmla="*/ 1060707 h 147"/>
                  <a:gd name="T106" fmla="*/ 1967442 w 238"/>
                  <a:gd name="T107" fmla="*/ 1086369 h 147"/>
                  <a:gd name="T108" fmla="*/ 1916118 w 238"/>
                  <a:gd name="T109" fmla="*/ 1154802 h 147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38"/>
                  <a:gd name="T166" fmla="*/ 0 h 147"/>
                  <a:gd name="T167" fmla="*/ 238 w 238"/>
                  <a:gd name="T168" fmla="*/ 147 h 147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38" h="147">
                    <a:moveTo>
                      <a:pt x="224" y="135"/>
                    </a:moveTo>
                    <a:lnTo>
                      <a:pt x="219" y="129"/>
                    </a:lnTo>
                    <a:lnTo>
                      <a:pt x="216" y="129"/>
                    </a:lnTo>
                    <a:lnTo>
                      <a:pt x="213" y="133"/>
                    </a:lnTo>
                    <a:lnTo>
                      <a:pt x="213" y="136"/>
                    </a:lnTo>
                    <a:lnTo>
                      <a:pt x="213" y="138"/>
                    </a:lnTo>
                    <a:lnTo>
                      <a:pt x="210" y="138"/>
                    </a:lnTo>
                    <a:lnTo>
                      <a:pt x="206" y="136"/>
                    </a:lnTo>
                    <a:lnTo>
                      <a:pt x="206" y="133"/>
                    </a:lnTo>
                    <a:lnTo>
                      <a:pt x="198" y="131"/>
                    </a:lnTo>
                    <a:lnTo>
                      <a:pt x="197" y="128"/>
                    </a:lnTo>
                    <a:lnTo>
                      <a:pt x="194" y="128"/>
                    </a:lnTo>
                    <a:lnTo>
                      <a:pt x="189" y="133"/>
                    </a:lnTo>
                    <a:lnTo>
                      <a:pt x="189" y="135"/>
                    </a:lnTo>
                    <a:lnTo>
                      <a:pt x="187" y="135"/>
                    </a:lnTo>
                    <a:lnTo>
                      <a:pt x="185" y="135"/>
                    </a:lnTo>
                    <a:lnTo>
                      <a:pt x="183" y="135"/>
                    </a:lnTo>
                    <a:lnTo>
                      <a:pt x="179" y="140"/>
                    </a:lnTo>
                    <a:lnTo>
                      <a:pt x="175" y="140"/>
                    </a:lnTo>
                    <a:lnTo>
                      <a:pt x="171" y="145"/>
                    </a:lnTo>
                    <a:lnTo>
                      <a:pt x="165" y="147"/>
                    </a:lnTo>
                    <a:lnTo>
                      <a:pt x="150" y="147"/>
                    </a:lnTo>
                    <a:lnTo>
                      <a:pt x="147" y="145"/>
                    </a:lnTo>
                    <a:lnTo>
                      <a:pt x="147" y="142"/>
                    </a:lnTo>
                    <a:lnTo>
                      <a:pt x="149" y="139"/>
                    </a:lnTo>
                    <a:lnTo>
                      <a:pt x="149" y="137"/>
                    </a:lnTo>
                    <a:lnTo>
                      <a:pt x="146" y="136"/>
                    </a:lnTo>
                    <a:lnTo>
                      <a:pt x="144" y="134"/>
                    </a:lnTo>
                    <a:lnTo>
                      <a:pt x="144" y="131"/>
                    </a:lnTo>
                    <a:lnTo>
                      <a:pt x="137" y="130"/>
                    </a:lnTo>
                    <a:lnTo>
                      <a:pt x="135" y="126"/>
                    </a:lnTo>
                    <a:lnTo>
                      <a:pt x="127" y="122"/>
                    </a:lnTo>
                    <a:lnTo>
                      <a:pt x="122" y="122"/>
                    </a:lnTo>
                    <a:lnTo>
                      <a:pt x="119" y="125"/>
                    </a:lnTo>
                    <a:lnTo>
                      <a:pt x="115" y="128"/>
                    </a:lnTo>
                    <a:lnTo>
                      <a:pt x="114" y="134"/>
                    </a:lnTo>
                    <a:lnTo>
                      <a:pt x="111" y="135"/>
                    </a:lnTo>
                    <a:lnTo>
                      <a:pt x="109" y="132"/>
                    </a:lnTo>
                    <a:lnTo>
                      <a:pt x="108" y="128"/>
                    </a:lnTo>
                    <a:lnTo>
                      <a:pt x="110" y="125"/>
                    </a:lnTo>
                    <a:lnTo>
                      <a:pt x="110" y="123"/>
                    </a:lnTo>
                    <a:lnTo>
                      <a:pt x="108" y="122"/>
                    </a:lnTo>
                    <a:lnTo>
                      <a:pt x="104" y="123"/>
                    </a:lnTo>
                    <a:lnTo>
                      <a:pt x="99" y="124"/>
                    </a:lnTo>
                    <a:lnTo>
                      <a:pt x="96" y="126"/>
                    </a:lnTo>
                    <a:lnTo>
                      <a:pt x="94" y="126"/>
                    </a:lnTo>
                    <a:lnTo>
                      <a:pt x="87" y="119"/>
                    </a:lnTo>
                    <a:lnTo>
                      <a:pt x="77" y="119"/>
                    </a:lnTo>
                    <a:lnTo>
                      <a:pt x="74" y="112"/>
                    </a:lnTo>
                    <a:lnTo>
                      <a:pt x="72" y="112"/>
                    </a:lnTo>
                    <a:lnTo>
                      <a:pt x="69" y="108"/>
                    </a:lnTo>
                    <a:lnTo>
                      <a:pt x="63" y="107"/>
                    </a:lnTo>
                    <a:lnTo>
                      <a:pt x="59" y="101"/>
                    </a:lnTo>
                    <a:lnTo>
                      <a:pt x="58" y="96"/>
                    </a:lnTo>
                    <a:lnTo>
                      <a:pt x="57" y="95"/>
                    </a:lnTo>
                    <a:lnTo>
                      <a:pt x="51" y="95"/>
                    </a:lnTo>
                    <a:lnTo>
                      <a:pt x="48" y="92"/>
                    </a:lnTo>
                    <a:lnTo>
                      <a:pt x="48" y="89"/>
                    </a:lnTo>
                    <a:lnTo>
                      <a:pt x="43" y="86"/>
                    </a:lnTo>
                    <a:lnTo>
                      <a:pt x="38" y="80"/>
                    </a:lnTo>
                    <a:lnTo>
                      <a:pt x="35" y="76"/>
                    </a:lnTo>
                    <a:lnTo>
                      <a:pt x="32" y="76"/>
                    </a:lnTo>
                    <a:lnTo>
                      <a:pt x="28" y="78"/>
                    </a:lnTo>
                    <a:lnTo>
                      <a:pt x="22" y="79"/>
                    </a:lnTo>
                    <a:lnTo>
                      <a:pt x="18" y="73"/>
                    </a:lnTo>
                    <a:lnTo>
                      <a:pt x="18" y="68"/>
                    </a:lnTo>
                    <a:lnTo>
                      <a:pt x="15" y="64"/>
                    </a:lnTo>
                    <a:lnTo>
                      <a:pt x="10" y="59"/>
                    </a:lnTo>
                    <a:lnTo>
                      <a:pt x="4" y="57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3" y="49"/>
                    </a:lnTo>
                    <a:lnTo>
                      <a:pt x="3" y="39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6" y="34"/>
                    </a:lnTo>
                    <a:lnTo>
                      <a:pt x="10" y="40"/>
                    </a:lnTo>
                    <a:lnTo>
                      <a:pt x="12" y="39"/>
                    </a:lnTo>
                    <a:lnTo>
                      <a:pt x="13" y="36"/>
                    </a:lnTo>
                    <a:lnTo>
                      <a:pt x="13" y="28"/>
                    </a:lnTo>
                    <a:lnTo>
                      <a:pt x="10" y="21"/>
                    </a:lnTo>
                    <a:lnTo>
                      <a:pt x="9" y="16"/>
                    </a:lnTo>
                    <a:lnTo>
                      <a:pt x="14" y="10"/>
                    </a:lnTo>
                    <a:lnTo>
                      <a:pt x="18" y="13"/>
                    </a:lnTo>
                    <a:lnTo>
                      <a:pt x="23" y="13"/>
                    </a:lnTo>
                    <a:lnTo>
                      <a:pt x="27" y="9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3" y="1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3" y="3"/>
                    </a:lnTo>
                    <a:lnTo>
                      <a:pt x="45" y="7"/>
                    </a:lnTo>
                    <a:lnTo>
                      <a:pt x="54" y="5"/>
                    </a:lnTo>
                    <a:lnTo>
                      <a:pt x="55" y="3"/>
                    </a:lnTo>
                    <a:lnTo>
                      <a:pt x="57" y="2"/>
                    </a:lnTo>
                    <a:lnTo>
                      <a:pt x="60" y="2"/>
                    </a:lnTo>
                    <a:lnTo>
                      <a:pt x="62" y="3"/>
                    </a:lnTo>
                    <a:lnTo>
                      <a:pt x="62" y="7"/>
                    </a:lnTo>
                    <a:lnTo>
                      <a:pt x="66" y="9"/>
                    </a:lnTo>
                    <a:lnTo>
                      <a:pt x="70" y="11"/>
                    </a:lnTo>
                    <a:lnTo>
                      <a:pt x="73" y="11"/>
                    </a:lnTo>
                    <a:lnTo>
                      <a:pt x="77" y="9"/>
                    </a:lnTo>
                    <a:lnTo>
                      <a:pt x="80" y="9"/>
                    </a:lnTo>
                    <a:lnTo>
                      <a:pt x="83" y="7"/>
                    </a:lnTo>
                    <a:lnTo>
                      <a:pt x="87" y="7"/>
                    </a:lnTo>
                    <a:lnTo>
                      <a:pt x="90" y="9"/>
                    </a:lnTo>
                    <a:lnTo>
                      <a:pt x="95" y="9"/>
                    </a:lnTo>
                    <a:lnTo>
                      <a:pt x="97" y="7"/>
                    </a:lnTo>
                    <a:lnTo>
                      <a:pt x="103" y="3"/>
                    </a:lnTo>
                    <a:lnTo>
                      <a:pt x="107" y="3"/>
                    </a:lnTo>
                    <a:lnTo>
                      <a:pt x="110" y="4"/>
                    </a:lnTo>
                    <a:lnTo>
                      <a:pt x="116" y="5"/>
                    </a:lnTo>
                    <a:lnTo>
                      <a:pt x="121" y="3"/>
                    </a:lnTo>
                    <a:lnTo>
                      <a:pt x="125" y="3"/>
                    </a:lnTo>
                    <a:lnTo>
                      <a:pt x="128" y="5"/>
                    </a:lnTo>
                    <a:lnTo>
                      <a:pt x="131" y="8"/>
                    </a:lnTo>
                    <a:lnTo>
                      <a:pt x="133" y="8"/>
                    </a:lnTo>
                    <a:lnTo>
                      <a:pt x="133" y="12"/>
                    </a:lnTo>
                    <a:lnTo>
                      <a:pt x="135" y="14"/>
                    </a:lnTo>
                    <a:lnTo>
                      <a:pt x="136" y="16"/>
                    </a:lnTo>
                    <a:lnTo>
                      <a:pt x="136" y="19"/>
                    </a:lnTo>
                    <a:lnTo>
                      <a:pt x="134" y="23"/>
                    </a:lnTo>
                    <a:lnTo>
                      <a:pt x="134" y="38"/>
                    </a:lnTo>
                    <a:lnTo>
                      <a:pt x="136" y="45"/>
                    </a:lnTo>
                    <a:lnTo>
                      <a:pt x="140" y="51"/>
                    </a:lnTo>
                    <a:lnTo>
                      <a:pt x="147" y="55"/>
                    </a:lnTo>
                    <a:lnTo>
                      <a:pt x="151" y="55"/>
                    </a:lnTo>
                    <a:lnTo>
                      <a:pt x="154" y="59"/>
                    </a:lnTo>
                    <a:lnTo>
                      <a:pt x="160" y="62"/>
                    </a:lnTo>
                    <a:lnTo>
                      <a:pt x="164" y="62"/>
                    </a:lnTo>
                    <a:lnTo>
                      <a:pt x="168" y="66"/>
                    </a:lnTo>
                    <a:lnTo>
                      <a:pt x="172" y="67"/>
                    </a:lnTo>
                    <a:lnTo>
                      <a:pt x="177" y="67"/>
                    </a:lnTo>
                    <a:lnTo>
                      <a:pt x="186" y="67"/>
                    </a:lnTo>
                    <a:lnTo>
                      <a:pt x="190" y="69"/>
                    </a:lnTo>
                    <a:lnTo>
                      <a:pt x="192" y="70"/>
                    </a:lnTo>
                    <a:lnTo>
                      <a:pt x="196" y="75"/>
                    </a:lnTo>
                    <a:lnTo>
                      <a:pt x="197" y="79"/>
                    </a:lnTo>
                    <a:lnTo>
                      <a:pt x="200" y="83"/>
                    </a:lnTo>
                    <a:lnTo>
                      <a:pt x="202" y="83"/>
                    </a:lnTo>
                    <a:lnTo>
                      <a:pt x="203" y="81"/>
                    </a:lnTo>
                    <a:lnTo>
                      <a:pt x="206" y="81"/>
                    </a:lnTo>
                    <a:lnTo>
                      <a:pt x="209" y="84"/>
                    </a:lnTo>
                    <a:lnTo>
                      <a:pt x="212" y="83"/>
                    </a:lnTo>
                    <a:lnTo>
                      <a:pt x="215" y="80"/>
                    </a:lnTo>
                    <a:lnTo>
                      <a:pt x="220" y="73"/>
                    </a:lnTo>
                    <a:lnTo>
                      <a:pt x="224" y="76"/>
                    </a:lnTo>
                    <a:lnTo>
                      <a:pt x="229" y="86"/>
                    </a:lnTo>
                    <a:lnTo>
                      <a:pt x="232" y="87"/>
                    </a:lnTo>
                    <a:lnTo>
                      <a:pt x="233" y="91"/>
                    </a:lnTo>
                    <a:lnTo>
                      <a:pt x="235" y="97"/>
                    </a:lnTo>
                    <a:lnTo>
                      <a:pt x="237" y="100"/>
                    </a:lnTo>
                    <a:lnTo>
                      <a:pt x="238" y="105"/>
                    </a:lnTo>
                    <a:lnTo>
                      <a:pt x="235" y="108"/>
                    </a:lnTo>
                    <a:lnTo>
                      <a:pt x="235" y="114"/>
                    </a:lnTo>
                    <a:lnTo>
                      <a:pt x="237" y="117"/>
                    </a:lnTo>
                    <a:lnTo>
                      <a:pt x="236" y="123"/>
                    </a:lnTo>
                    <a:lnTo>
                      <a:pt x="235" y="124"/>
                    </a:lnTo>
                    <a:lnTo>
                      <a:pt x="232" y="122"/>
                    </a:lnTo>
                    <a:lnTo>
                      <a:pt x="228" y="123"/>
                    </a:lnTo>
                    <a:lnTo>
                      <a:pt x="230" y="127"/>
                    </a:lnTo>
                    <a:lnTo>
                      <a:pt x="230" y="133"/>
                    </a:lnTo>
                    <a:lnTo>
                      <a:pt x="228" y="135"/>
                    </a:lnTo>
                    <a:lnTo>
                      <a:pt x="224" y="1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1"/>
              <p:cNvSpPr/>
              <p:nvPr/>
            </p:nvSpPr>
            <p:spPr bwMode="auto">
              <a:xfrm>
                <a:off x="4019876" y="619158"/>
                <a:ext cx="2266835" cy="1941779"/>
              </a:xfrm>
              <a:custGeom>
                <a:avLst/>
                <a:gdLst>
                  <a:gd name="T0" fmla="*/ 436259 w 265"/>
                  <a:gd name="T1" fmla="*/ 1394317 h 227"/>
                  <a:gd name="T2" fmla="*/ 650111 w 265"/>
                  <a:gd name="T3" fmla="*/ 1462750 h 227"/>
                  <a:gd name="T4" fmla="*/ 872517 w 265"/>
                  <a:gd name="T5" fmla="*/ 1342993 h 227"/>
                  <a:gd name="T6" fmla="*/ 1163357 w 265"/>
                  <a:gd name="T7" fmla="*/ 1257452 h 227"/>
                  <a:gd name="T8" fmla="*/ 1231790 w 265"/>
                  <a:gd name="T9" fmla="*/ 1129140 h 227"/>
                  <a:gd name="T10" fmla="*/ 1325885 w 265"/>
                  <a:gd name="T11" fmla="*/ 1043599 h 227"/>
                  <a:gd name="T12" fmla="*/ 1591061 w 265"/>
                  <a:gd name="T13" fmla="*/ 906734 h 227"/>
                  <a:gd name="T14" fmla="*/ 1873346 w 265"/>
                  <a:gd name="T15" fmla="*/ 769868 h 227"/>
                  <a:gd name="T16" fmla="*/ 1727927 w 265"/>
                  <a:gd name="T17" fmla="*/ 615895 h 227"/>
                  <a:gd name="T18" fmla="*/ 1616724 w 265"/>
                  <a:gd name="T19" fmla="*/ 658665 h 227"/>
                  <a:gd name="T20" fmla="*/ 1488412 w 265"/>
                  <a:gd name="T21" fmla="*/ 641557 h 227"/>
                  <a:gd name="T22" fmla="*/ 1556845 w 265"/>
                  <a:gd name="T23" fmla="*/ 436259 h 227"/>
                  <a:gd name="T24" fmla="*/ 1796360 w 265"/>
                  <a:gd name="T25" fmla="*/ 213852 h 227"/>
                  <a:gd name="T26" fmla="*/ 1762143 w 265"/>
                  <a:gd name="T27" fmla="*/ 76987 h 227"/>
                  <a:gd name="T28" fmla="*/ 1890455 w 265"/>
                  <a:gd name="T29" fmla="*/ 17108 h 227"/>
                  <a:gd name="T30" fmla="*/ 1916117 w 265"/>
                  <a:gd name="T31" fmla="*/ 111203 h 227"/>
                  <a:gd name="T32" fmla="*/ 1984549 w 265"/>
                  <a:gd name="T33" fmla="*/ 136866 h 227"/>
                  <a:gd name="T34" fmla="*/ 2164185 w 265"/>
                  <a:gd name="T35" fmla="*/ 119757 h 227"/>
                  <a:gd name="T36" fmla="*/ 2206956 w 265"/>
                  <a:gd name="T37" fmla="*/ 307947 h 227"/>
                  <a:gd name="T38" fmla="*/ 2215510 w 265"/>
                  <a:gd name="T39" fmla="*/ 453367 h 227"/>
                  <a:gd name="T40" fmla="*/ 2198402 w 265"/>
                  <a:gd name="T41" fmla="*/ 479029 h 227"/>
                  <a:gd name="T42" fmla="*/ 2129969 w 265"/>
                  <a:gd name="T43" fmla="*/ 564570 h 227"/>
                  <a:gd name="T44" fmla="*/ 2129969 w 265"/>
                  <a:gd name="T45" fmla="*/ 718544 h 227"/>
                  <a:gd name="T46" fmla="*/ 2198402 w 265"/>
                  <a:gd name="T47" fmla="*/ 718544 h 227"/>
                  <a:gd name="T48" fmla="*/ 2181294 w 265"/>
                  <a:gd name="T49" fmla="*/ 786977 h 227"/>
                  <a:gd name="T50" fmla="*/ 2052982 w 265"/>
                  <a:gd name="T51" fmla="*/ 804085 h 227"/>
                  <a:gd name="T52" fmla="*/ 2095753 w 265"/>
                  <a:gd name="T53" fmla="*/ 949504 h 227"/>
                  <a:gd name="T54" fmla="*/ 2189848 w 265"/>
                  <a:gd name="T55" fmla="*/ 966612 h 227"/>
                  <a:gd name="T56" fmla="*/ 2266835 w 265"/>
                  <a:gd name="T57" fmla="*/ 1154803 h 227"/>
                  <a:gd name="T58" fmla="*/ 2147077 w 265"/>
                  <a:gd name="T59" fmla="*/ 1206127 h 227"/>
                  <a:gd name="T60" fmla="*/ 1958887 w 265"/>
                  <a:gd name="T61" fmla="*/ 1274560 h 227"/>
                  <a:gd name="T62" fmla="*/ 1950333 w 265"/>
                  <a:gd name="T63" fmla="*/ 1402871 h 227"/>
                  <a:gd name="T64" fmla="*/ 1804914 w 265"/>
                  <a:gd name="T65" fmla="*/ 1266006 h 227"/>
                  <a:gd name="T66" fmla="*/ 1659494 w 265"/>
                  <a:gd name="T67" fmla="*/ 1360101 h 227"/>
                  <a:gd name="T68" fmla="*/ 1539737 w 265"/>
                  <a:gd name="T69" fmla="*/ 1402871 h 227"/>
                  <a:gd name="T70" fmla="*/ 1505520 w 265"/>
                  <a:gd name="T71" fmla="*/ 1334439 h 227"/>
                  <a:gd name="T72" fmla="*/ 1454196 w 265"/>
                  <a:gd name="T73" fmla="*/ 1488412 h 227"/>
                  <a:gd name="T74" fmla="*/ 1317330 w 265"/>
                  <a:gd name="T75" fmla="*/ 1599615 h 227"/>
                  <a:gd name="T76" fmla="*/ 1189019 w 265"/>
                  <a:gd name="T77" fmla="*/ 1676602 h 227"/>
                  <a:gd name="T78" fmla="*/ 1129140 w 265"/>
                  <a:gd name="T79" fmla="*/ 1719373 h 227"/>
                  <a:gd name="T80" fmla="*/ 1035045 w 265"/>
                  <a:gd name="T81" fmla="*/ 1907563 h 227"/>
                  <a:gd name="T82" fmla="*/ 821193 w 265"/>
                  <a:gd name="T83" fmla="*/ 1847684 h 227"/>
                  <a:gd name="T84" fmla="*/ 812639 w 265"/>
                  <a:gd name="T85" fmla="*/ 1710819 h 227"/>
                  <a:gd name="T86" fmla="*/ 744206 w 265"/>
                  <a:gd name="T87" fmla="*/ 1822022 h 227"/>
                  <a:gd name="T88" fmla="*/ 641557 w 265"/>
                  <a:gd name="T89" fmla="*/ 1907563 h 227"/>
                  <a:gd name="T90" fmla="*/ 521800 w 265"/>
                  <a:gd name="T91" fmla="*/ 1813468 h 227"/>
                  <a:gd name="T92" fmla="*/ 547462 w 265"/>
                  <a:gd name="T93" fmla="*/ 1702264 h 227"/>
                  <a:gd name="T94" fmla="*/ 384934 w 265"/>
                  <a:gd name="T95" fmla="*/ 1736481 h 227"/>
                  <a:gd name="T96" fmla="*/ 325056 w 265"/>
                  <a:gd name="T97" fmla="*/ 1779251 h 227"/>
                  <a:gd name="T98" fmla="*/ 188190 w 265"/>
                  <a:gd name="T99" fmla="*/ 1650940 h 227"/>
                  <a:gd name="T100" fmla="*/ 239515 w 265"/>
                  <a:gd name="T101" fmla="*/ 1539737 h 227"/>
                  <a:gd name="T102" fmla="*/ 76987 w 265"/>
                  <a:gd name="T103" fmla="*/ 1556845 h 227"/>
                  <a:gd name="T104" fmla="*/ 34216 w 265"/>
                  <a:gd name="T105" fmla="*/ 1368655 h 22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65"/>
                  <a:gd name="T160" fmla="*/ 0 h 227"/>
                  <a:gd name="T161" fmla="*/ 265 w 265"/>
                  <a:gd name="T162" fmla="*/ 227 h 22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65" h="227">
                    <a:moveTo>
                      <a:pt x="2" y="150"/>
                    </a:moveTo>
                    <a:lnTo>
                      <a:pt x="12" y="153"/>
                    </a:lnTo>
                    <a:lnTo>
                      <a:pt x="35" y="154"/>
                    </a:lnTo>
                    <a:lnTo>
                      <a:pt x="42" y="155"/>
                    </a:lnTo>
                    <a:lnTo>
                      <a:pt x="51" y="163"/>
                    </a:lnTo>
                    <a:lnTo>
                      <a:pt x="58" y="163"/>
                    </a:lnTo>
                    <a:lnTo>
                      <a:pt x="63" y="166"/>
                    </a:lnTo>
                    <a:lnTo>
                      <a:pt x="69" y="167"/>
                    </a:lnTo>
                    <a:lnTo>
                      <a:pt x="74" y="171"/>
                    </a:lnTo>
                    <a:lnTo>
                      <a:pt x="76" y="171"/>
                    </a:lnTo>
                    <a:lnTo>
                      <a:pt x="79" y="168"/>
                    </a:lnTo>
                    <a:lnTo>
                      <a:pt x="83" y="167"/>
                    </a:lnTo>
                    <a:lnTo>
                      <a:pt x="86" y="164"/>
                    </a:lnTo>
                    <a:lnTo>
                      <a:pt x="91" y="164"/>
                    </a:lnTo>
                    <a:lnTo>
                      <a:pt x="102" y="157"/>
                    </a:lnTo>
                    <a:lnTo>
                      <a:pt x="110" y="156"/>
                    </a:lnTo>
                    <a:lnTo>
                      <a:pt x="113" y="158"/>
                    </a:lnTo>
                    <a:lnTo>
                      <a:pt x="122" y="159"/>
                    </a:lnTo>
                    <a:lnTo>
                      <a:pt x="130" y="154"/>
                    </a:lnTo>
                    <a:lnTo>
                      <a:pt x="136" y="147"/>
                    </a:lnTo>
                    <a:lnTo>
                      <a:pt x="139" y="145"/>
                    </a:lnTo>
                    <a:lnTo>
                      <a:pt x="143" y="141"/>
                    </a:lnTo>
                    <a:lnTo>
                      <a:pt x="147" y="138"/>
                    </a:lnTo>
                    <a:lnTo>
                      <a:pt x="148" y="135"/>
                    </a:lnTo>
                    <a:lnTo>
                      <a:pt x="144" y="132"/>
                    </a:lnTo>
                    <a:lnTo>
                      <a:pt x="143" y="128"/>
                    </a:lnTo>
                    <a:lnTo>
                      <a:pt x="143" y="123"/>
                    </a:lnTo>
                    <a:lnTo>
                      <a:pt x="147" y="118"/>
                    </a:lnTo>
                    <a:lnTo>
                      <a:pt x="150" y="118"/>
                    </a:lnTo>
                    <a:lnTo>
                      <a:pt x="155" y="122"/>
                    </a:lnTo>
                    <a:lnTo>
                      <a:pt x="162" y="122"/>
                    </a:lnTo>
                    <a:lnTo>
                      <a:pt x="171" y="112"/>
                    </a:lnTo>
                    <a:lnTo>
                      <a:pt x="178" y="111"/>
                    </a:lnTo>
                    <a:lnTo>
                      <a:pt x="181" y="110"/>
                    </a:lnTo>
                    <a:lnTo>
                      <a:pt x="186" y="106"/>
                    </a:lnTo>
                    <a:lnTo>
                      <a:pt x="187" y="99"/>
                    </a:lnTo>
                    <a:lnTo>
                      <a:pt x="195" y="96"/>
                    </a:lnTo>
                    <a:lnTo>
                      <a:pt x="203" y="90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19" y="86"/>
                    </a:lnTo>
                    <a:lnTo>
                      <a:pt x="217" y="82"/>
                    </a:lnTo>
                    <a:lnTo>
                      <a:pt x="209" y="77"/>
                    </a:lnTo>
                    <a:lnTo>
                      <a:pt x="206" y="73"/>
                    </a:lnTo>
                    <a:lnTo>
                      <a:pt x="202" y="72"/>
                    </a:lnTo>
                    <a:lnTo>
                      <a:pt x="200" y="74"/>
                    </a:lnTo>
                    <a:lnTo>
                      <a:pt x="197" y="74"/>
                    </a:lnTo>
                    <a:lnTo>
                      <a:pt x="196" y="79"/>
                    </a:lnTo>
                    <a:lnTo>
                      <a:pt x="192" y="79"/>
                    </a:lnTo>
                    <a:lnTo>
                      <a:pt x="189" y="77"/>
                    </a:lnTo>
                    <a:lnTo>
                      <a:pt x="185" y="77"/>
                    </a:lnTo>
                    <a:lnTo>
                      <a:pt x="180" y="80"/>
                    </a:lnTo>
                    <a:lnTo>
                      <a:pt x="177" y="80"/>
                    </a:lnTo>
                    <a:lnTo>
                      <a:pt x="176" y="78"/>
                    </a:lnTo>
                    <a:lnTo>
                      <a:pt x="174" y="75"/>
                    </a:lnTo>
                    <a:lnTo>
                      <a:pt x="178" y="71"/>
                    </a:lnTo>
                    <a:lnTo>
                      <a:pt x="178" y="65"/>
                    </a:lnTo>
                    <a:lnTo>
                      <a:pt x="180" y="60"/>
                    </a:lnTo>
                    <a:lnTo>
                      <a:pt x="180" y="55"/>
                    </a:lnTo>
                    <a:lnTo>
                      <a:pt x="182" y="51"/>
                    </a:lnTo>
                    <a:lnTo>
                      <a:pt x="195" y="52"/>
                    </a:lnTo>
                    <a:lnTo>
                      <a:pt x="204" y="44"/>
                    </a:lnTo>
                    <a:lnTo>
                      <a:pt x="205" y="35"/>
                    </a:lnTo>
                    <a:lnTo>
                      <a:pt x="205" y="31"/>
                    </a:lnTo>
                    <a:lnTo>
                      <a:pt x="210" y="25"/>
                    </a:lnTo>
                    <a:lnTo>
                      <a:pt x="210" y="22"/>
                    </a:lnTo>
                    <a:lnTo>
                      <a:pt x="211" y="20"/>
                    </a:lnTo>
                    <a:lnTo>
                      <a:pt x="212" y="14"/>
                    </a:lnTo>
                    <a:lnTo>
                      <a:pt x="208" y="11"/>
                    </a:lnTo>
                    <a:lnTo>
                      <a:pt x="206" y="9"/>
                    </a:lnTo>
                    <a:lnTo>
                      <a:pt x="206" y="6"/>
                    </a:lnTo>
                    <a:lnTo>
                      <a:pt x="208" y="3"/>
                    </a:lnTo>
                    <a:lnTo>
                      <a:pt x="212" y="2"/>
                    </a:lnTo>
                    <a:lnTo>
                      <a:pt x="218" y="0"/>
                    </a:lnTo>
                    <a:lnTo>
                      <a:pt x="221" y="2"/>
                    </a:lnTo>
                    <a:lnTo>
                      <a:pt x="220" y="6"/>
                    </a:lnTo>
                    <a:lnTo>
                      <a:pt x="218" y="8"/>
                    </a:lnTo>
                    <a:lnTo>
                      <a:pt x="218" y="10"/>
                    </a:lnTo>
                    <a:lnTo>
                      <a:pt x="222" y="13"/>
                    </a:lnTo>
                    <a:lnTo>
                      <a:pt x="224" y="13"/>
                    </a:lnTo>
                    <a:lnTo>
                      <a:pt x="224" y="9"/>
                    </a:lnTo>
                    <a:lnTo>
                      <a:pt x="227" y="9"/>
                    </a:lnTo>
                    <a:lnTo>
                      <a:pt x="230" y="10"/>
                    </a:lnTo>
                    <a:lnTo>
                      <a:pt x="232" y="13"/>
                    </a:lnTo>
                    <a:lnTo>
                      <a:pt x="232" y="16"/>
                    </a:lnTo>
                    <a:lnTo>
                      <a:pt x="234" y="20"/>
                    </a:lnTo>
                    <a:lnTo>
                      <a:pt x="236" y="22"/>
                    </a:lnTo>
                    <a:lnTo>
                      <a:pt x="247" y="20"/>
                    </a:lnTo>
                    <a:lnTo>
                      <a:pt x="250" y="16"/>
                    </a:lnTo>
                    <a:lnTo>
                      <a:pt x="253" y="14"/>
                    </a:lnTo>
                    <a:lnTo>
                      <a:pt x="256" y="14"/>
                    </a:lnTo>
                    <a:lnTo>
                      <a:pt x="259" y="18"/>
                    </a:lnTo>
                    <a:lnTo>
                      <a:pt x="261" y="23"/>
                    </a:lnTo>
                    <a:lnTo>
                      <a:pt x="261" y="27"/>
                    </a:lnTo>
                    <a:lnTo>
                      <a:pt x="258" y="36"/>
                    </a:lnTo>
                    <a:lnTo>
                      <a:pt x="258" y="40"/>
                    </a:lnTo>
                    <a:lnTo>
                      <a:pt x="261" y="44"/>
                    </a:lnTo>
                    <a:lnTo>
                      <a:pt x="261" y="46"/>
                    </a:lnTo>
                    <a:lnTo>
                      <a:pt x="259" y="50"/>
                    </a:lnTo>
                    <a:lnTo>
                      <a:pt x="259" y="53"/>
                    </a:lnTo>
                    <a:lnTo>
                      <a:pt x="262" y="55"/>
                    </a:lnTo>
                    <a:lnTo>
                      <a:pt x="262" y="63"/>
                    </a:lnTo>
                    <a:lnTo>
                      <a:pt x="258" y="63"/>
                    </a:lnTo>
                    <a:lnTo>
                      <a:pt x="257" y="61"/>
                    </a:lnTo>
                    <a:lnTo>
                      <a:pt x="257" y="56"/>
                    </a:lnTo>
                    <a:lnTo>
                      <a:pt x="254" y="56"/>
                    </a:lnTo>
                    <a:lnTo>
                      <a:pt x="254" y="57"/>
                    </a:lnTo>
                    <a:lnTo>
                      <a:pt x="254" y="60"/>
                    </a:lnTo>
                    <a:lnTo>
                      <a:pt x="251" y="63"/>
                    </a:lnTo>
                    <a:lnTo>
                      <a:pt x="249" y="66"/>
                    </a:lnTo>
                    <a:lnTo>
                      <a:pt x="249" y="69"/>
                    </a:lnTo>
                    <a:lnTo>
                      <a:pt x="244" y="74"/>
                    </a:lnTo>
                    <a:lnTo>
                      <a:pt x="244" y="78"/>
                    </a:lnTo>
                    <a:lnTo>
                      <a:pt x="246" y="81"/>
                    </a:lnTo>
                    <a:lnTo>
                      <a:pt x="249" y="84"/>
                    </a:lnTo>
                    <a:lnTo>
                      <a:pt x="252" y="84"/>
                    </a:lnTo>
                    <a:lnTo>
                      <a:pt x="252" y="82"/>
                    </a:lnTo>
                    <a:lnTo>
                      <a:pt x="254" y="81"/>
                    </a:lnTo>
                    <a:lnTo>
                      <a:pt x="255" y="81"/>
                    </a:lnTo>
                    <a:lnTo>
                      <a:pt x="257" y="84"/>
                    </a:lnTo>
                    <a:lnTo>
                      <a:pt x="257" y="86"/>
                    </a:lnTo>
                    <a:lnTo>
                      <a:pt x="254" y="86"/>
                    </a:lnTo>
                    <a:lnTo>
                      <a:pt x="252" y="88"/>
                    </a:lnTo>
                    <a:lnTo>
                      <a:pt x="252" y="90"/>
                    </a:lnTo>
                    <a:lnTo>
                      <a:pt x="255" y="92"/>
                    </a:lnTo>
                    <a:lnTo>
                      <a:pt x="248" y="98"/>
                    </a:lnTo>
                    <a:lnTo>
                      <a:pt x="247" y="98"/>
                    </a:lnTo>
                    <a:lnTo>
                      <a:pt x="244" y="96"/>
                    </a:lnTo>
                    <a:lnTo>
                      <a:pt x="242" y="94"/>
                    </a:lnTo>
                    <a:lnTo>
                      <a:pt x="240" y="94"/>
                    </a:lnTo>
                    <a:lnTo>
                      <a:pt x="238" y="96"/>
                    </a:lnTo>
                    <a:lnTo>
                      <a:pt x="238" y="100"/>
                    </a:lnTo>
                    <a:lnTo>
                      <a:pt x="240" y="100"/>
                    </a:lnTo>
                    <a:lnTo>
                      <a:pt x="245" y="105"/>
                    </a:lnTo>
                    <a:lnTo>
                      <a:pt x="245" y="111"/>
                    </a:lnTo>
                    <a:lnTo>
                      <a:pt x="247" y="113"/>
                    </a:lnTo>
                    <a:lnTo>
                      <a:pt x="249" y="119"/>
                    </a:lnTo>
                    <a:lnTo>
                      <a:pt x="252" y="119"/>
                    </a:lnTo>
                    <a:lnTo>
                      <a:pt x="252" y="118"/>
                    </a:lnTo>
                    <a:lnTo>
                      <a:pt x="256" y="113"/>
                    </a:lnTo>
                    <a:lnTo>
                      <a:pt x="257" y="113"/>
                    </a:lnTo>
                    <a:lnTo>
                      <a:pt x="261" y="121"/>
                    </a:lnTo>
                    <a:lnTo>
                      <a:pt x="261" y="124"/>
                    </a:lnTo>
                    <a:lnTo>
                      <a:pt x="265" y="128"/>
                    </a:lnTo>
                    <a:lnTo>
                      <a:pt x="265" y="135"/>
                    </a:lnTo>
                    <a:lnTo>
                      <a:pt x="264" y="137"/>
                    </a:lnTo>
                    <a:lnTo>
                      <a:pt x="262" y="137"/>
                    </a:lnTo>
                    <a:lnTo>
                      <a:pt x="261" y="136"/>
                    </a:lnTo>
                    <a:lnTo>
                      <a:pt x="255" y="136"/>
                    </a:lnTo>
                    <a:lnTo>
                      <a:pt x="251" y="141"/>
                    </a:lnTo>
                    <a:lnTo>
                      <a:pt x="236" y="155"/>
                    </a:lnTo>
                    <a:lnTo>
                      <a:pt x="233" y="155"/>
                    </a:lnTo>
                    <a:lnTo>
                      <a:pt x="230" y="152"/>
                    </a:lnTo>
                    <a:lnTo>
                      <a:pt x="230" y="150"/>
                    </a:lnTo>
                    <a:lnTo>
                      <a:pt x="229" y="149"/>
                    </a:lnTo>
                    <a:lnTo>
                      <a:pt x="227" y="149"/>
                    </a:lnTo>
                    <a:lnTo>
                      <a:pt x="225" y="151"/>
                    </a:lnTo>
                    <a:lnTo>
                      <a:pt x="225" y="154"/>
                    </a:lnTo>
                    <a:lnTo>
                      <a:pt x="228" y="158"/>
                    </a:lnTo>
                    <a:lnTo>
                      <a:pt x="228" y="164"/>
                    </a:lnTo>
                    <a:lnTo>
                      <a:pt x="218" y="164"/>
                    </a:lnTo>
                    <a:lnTo>
                      <a:pt x="217" y="163"/>
                    </a:lnTo>
                    <a:lnTo>
                      <a:pt x="217" y="161"/>
                    </a:lnTo>
                    <a:lnTo>
                      <a:pt x="212" y="153"/>
                    </a:lnTo>
                    <a:lnTo>
                      <a:pt x="211" y="148"/>
                    </a:lnTo>
                    <a:lnTo>
                      <a:pt x="209" y="147"/>
                    </a:lnTo>
                    <a:lnTo>
                      <a:pt x="206" y="147"/>
                    </a:lnTo>
                    <a:lnTo>
                      <a:pt x="200" y="151"/>
                    </a:lnTo>
                    <a:lnTo>
                      <a:pt x="200" y="159"/>
                    </a:lnTo>
                    <a:lnTo>
                      <a:pt x="194" y="159"/>
                    </a:lnTo>
                    <a:lnTo>
                      <a:pt x="190" y="160"/>
                    </a:lnTo>
                    <a:lnTo>
                      <a:pt x="186" y="164"/>
                    </a:lnTo>
                    <a:lnTo>
                      <a:pt x="184" y="167"/>
                    </a:lnTo>
                    <a:lnTo>
                      <a:pt x="183" y="167"/>
                    </a:lnTo>
                    <a:lnTo>
                      <a:pt x="180" y="164"/>
                    </a:lnTo>
                    <a:lnTo>
                      <a:pt x="180" y="163"/>
                    </a:lnTo>
                    <a:lnTo>
                      <a:pt x="182" y="162"/>
                    </a:lnTo>
                    <a:lnTo>
                      <a:pt x="182" y="160"/>
                    </a:lnTo>
                    <a:lnTo>
                      <a:pt x="178" y="157"/>
                    </a:lnTo>
                    <a:lnTo>
                      <a:pt x="176" y="156"/>
                    </a:lnTo>
                    <a:lnTo>
                      <a:pt x="174" y="158"/>
                    </a:lnTo>
                    <a:lnTo>
                      <a:pt x="174" y="164"/>
                    </a:lnTo>
                    <a:lnTo>
                      <a:pt x="172" y="164"/>
                    </a:lnTo>
                    <a:lnTo>
                      <a:pt x="170" y="167"/>
                    </a:lnTo>
                    <a:lnTo>
                      <a:pt x="170" y="174"/>
                    </a:lnTo>
                    <a:lnTo>
                      <a:pt x="173" y="176"/>
                    </a:lnTo>
                    <a:lnTo>
                      <a:pt x="173" y="179"/>
                    </a:lnTo>
                    <a:lnTo>
                      <a:pt x="166" y="184"/>
                    </a:lnTo>
                    <a:lnTo>
                      <a:pt x="158" y="184"/>
                    </a:lnTo>
                    <a:lnTo>
                      <a:pt x="154" y="187"/>
                    </a:lnTo>
                    <a:lnTo>
                      <a:pt x="150" y="193"/>
                    </a:lnTo>
                    <a:lnTo>
                      <a:pt x="147" y="196"/>
                    </a:lnTo>
                    <a:lnTo>
                      <a:pt x="146" y="198"/>
                    </a:lnTo>
                    <a:lnTo>
                      <a:pt x="143" y="196"/>
                    </a:lnTo>
                    <a:lnTo>
                      <a:pt x="139" y="196"/>
                    </a:lnTo>
                    <a:lnTo>
                      <a:pt x="139" y="198"/>
                    </a:lnTo>
                    <a:lnTo>
                      <a:pt x="138" y="199"/>
                    </a:lnTo>
                    <a:lnTo>
                      <a:pt x="136" y="197"/>
                    </a:lnTo>
                    <a:lnTo>
                      <a:pt x="134" y="197"/>
                    </a:lnTo>
                    <a:lnTo>
                      <a:pt x="132" y="201"/>
                    </a:lnTo>
                    <a:lnTo>
                      <a:pt x="129" y="202"/>
                    </a:lnTo>
                    <a:lnTo>
                      <a:pt x="126" y="206"/>
                    </a:lnTo>
                    <a:lnTo>
                      <a:pt x="125" y="209"/>
                    </a:lnTo>
                    <a:lnTo>
                      <a:pt x="121" y="212"/>
                    </a:lnTo>
                    <a:lnTo>
                      <a:pt x="121" y="223"/>
                    </a:lnTo>
                    <a:lnTo>
                      <a:pt x="114" y="223"/>
                    </a:lnTo>
                    <a:lnTo>
                      <a:pt x="106" y="222"/>
                    </a:lnTo>
                    <a:lnTo>
                      <a:pt x="101" y="218"/>
                    </a:lnTo>
                    <a:lnTo>
                      <a:pt x="96" y="217"/>
                    </a:lnTo>
                    <a:lnTo>
                      <a:pt x="96" y="216"/>
                    </a:lnTo>
                    <a:lnTo>
                      <a:pt x="96" y="214"/>
                    </a:lnTo>
                    <a:lnTo>
                      <a:pt x="99" y="207"/>
                    </a:lnTo>
                    <a:lnTo>
                      <a:pt x="99" y="203"/>
                    </a:lnTo>
                    <a:lnTo>
                      <a:pt x="97" y="200"/>
                    </a:lnTo>
                    <a:lnTo>
                      <a:pt x="95" y="200"/>
                    </a:lnTo>
                    <a:lnTo>
                      <a:pt x="93" y="202"/>
                    </a:lnTo>
                    <a:lnTo>
                      <a:pt x="90" y="203"/>
                    </a:lnTo>
                    <a:lnTo>
                      <a:pt x="90" y="206"/>
                    </a:lnTo>
                    <a:lnTo>
                      <a:pt x="88" y="209"/>
                    </a:lnTo>
                    <a:lnTo>
                      <a:pt x="87" y="213"/>
                    </a:lnTo>
                    <a:lnTo>
                      <a:pt x="87" y="218"/>
                    </a:lnTo>
                    <a:lnTo>
                      <a:pt x="85" y="221"/>
                    </a:lnTo>
                    <a:lnTo>
                      <a:pt x="82" y="221"/>
                    </a:lnTo>
                    <a:lnTo>
                      <a:pt x="80" y="223"/>
                    </a:lnTo>
                    <a:lnTo>
                      <a:pt x="75" y="223"/>
                    </a:lnTo>
                    <a:lnTo>
                      <a:pt x="72" y="225"/>
                    </a:lnTo>
                    <a:lnTo>
                      <a:pt x="70" y="227"/>
                    </a:lnTo>
                    <a:lnTo>
                      <a:pt x="65" y="226"/>
                    </a:lnTo>
                    <a:lnTo>
                      <a:pt x="61" y="218"/>
                    </a:lnTo>
                    <a:lnTo>
                      <a:pt x="61" y="212"/>
                    </a:lnTo>
                    <a:lnTo>
                      <a:pt x="62" y="210"/>
                    </a:lnTo>
                    <a:lnTo>
                      <a:pt x="68" y="205"/>
                    </a:lnTo>
                    <a:lnTo>
                      <a:pt x="70" y="201"/>
                    </a:lnTo>
                    <a:lnTo>
                      <a:pt x="68" y="198"/>
                    </a:lnTo>
                    <a:lnTo>
                      <a:pt x="64" y="199"/>
                    </a:lnTo>
                    <a:lnTo>
                      <a:pt x="56" y="204"/>
                    </a:lnTo>
                    <a:lnTo>
                      <a:pt x="55" y="204"/>
                    </a:lnTo>
                    <a:lnTo>
                      <a:pt x="53" y="202"/>
                    </a:lnTo>
                    <a:lnTo>
                      <a:pt x="48" y="202"/>
                    </a:lnTo>
                    <a:lnTo>
                      <a:pt x="45" y="203"/>
                    </a:lnTo>
                    <a:lnTo>
                      <a:pt x="44" y="206"/>
                    </a:lnTo>
                    <a:lnTo>
                      <a:pt x="44" y="209"/>
                    </a:lnTo>
                    <a:lnTo>
                      <a:pt x="43" y="210"/>
                    </a:lnTo>
                    <a:lnTo>
                      <a:pt x="41" y="210"/>
                    </a:lnTo>
                    <a:lnTo>
                      <a:pt x="38" y="208"/>
                    </a:lnTo>
                    <a:lnTo>
                      <a:pt x="33" y="203"/>
                    </a:lnTo>
                    <a:lnTo>
                      <a:pt x="31" y="199"/>
                    </a:lnTo>
                    <a:lnTo>
                      <a:pt x="29" y="197"/>
                    </a:lnTo>
                    <a:lnTo>
                      <a:pt x="24" y="192"/>
                    </a:lnTo>
                    <a:lnTo>
                      <a:pt x="22" y="193"/>
                    </a:lnTo>
                    <a:lnTo>
                      <a:pt x="21" y="191"/>
                    </a:lnTo>
                    <a:lnTo>
                      <a:pt x="22" y="189"/>
                    </a:lnTo>
                    <a:lnTo>
                      <a:pt x="26" y="186"/>
                    </a:lnTo>
                    <a:lnTo>
                      <a:pt x="28" y="181"/>
                    </a:lnTo>
                    <a:lnTo>
                      <a:pt x="28" y="180"/>
                    </a:lnTo>
                    <a:lnTo>
                      <a:pt x="27" y="178"/>
                    </a:lnTo>
                    <a:lnTo>
                      <a:pt x="21" y="178"/>
                    </a:lnTo>
                    <a:lnTo>
                      <a:pt x="15" y="179"/>
                    </a:lnTo>
                    <a:lnTo>
                      <a:pt x="11" y="182"/>
                    </a:lnTo>
                    <a:lnTo>
                      <a:pt x="9" y="182"/>
                    </a:lnTo>
                    <a:lnTo>
                      <a:pt x="9" y="176"/>
                    </a:lnTo>
                    <a:lnTo>
                      <a:pt x="3" y="170"/>
                    </a:lnTo>
                    <a:lnTo>
                      <a:pt x="3" y="168"/>
                    </a:lnTo>
                    <a:lnTo>
                      <a:pt x="4" y="165"/>
                    </a:lnTo>
                    <a:lnTo>
                      <a:pt x="4" y="160"/>
                    </a:lnTo>
                    <a:lnTo>
                      <a:pt x="0" y="155"/>
                    </a:lnTo>
                    <a:lnTo>
                      <a:pt x="0" y="151"/>
                    </a:lnTo>
                    <a:lnTo>
                      <a:pt x="2" y="15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2"/>
              <p:cNvSpPr/>
              <p:nvPr/>
            </p:nvSpPr>
            <p:spPr bwMode="auto">
              <a:xfrm>
                <a:off x="5884669" y="567833"/>
                <a:ext cx="1154803" cy="1043599"/>
              </a:xfrm>
              <a:custGeom>
                <a:avLst/>
                <a:gdLst>
                  <a:gd name="T0" fmla="*/ 94095 w 135"/>
                  <a:gd name="T1" fmla="*/ 0 h 122"/>
                  <a:gd name="T2" fmla="*/ 265177 w 135"/>
                  <a:gd name="T3" fmla="*/ 8554 h 122"/>
                  <a:gd name="T4" fmla="*/ 402042 w 135"/>
                  <a:gd name="T5" fmla="*/ 179636 h 122"/>
                  <a:gd name="T6" fmla="*/ 470475 w 135"/>
                  <a:gd name="T7" fmla="*/ 248069 h 122"/>
                  <a:gd name="T8" fmla="*/ 521800 w 135"/>
                  <a:gd name="T9" fmla="*/ 325055 h 122"/>
                  <a:gd name="T10" fmla="*/ 641557 w 135"/>
                  <a:gd name="T11" fmla="*/ 376380 h 122"/>
                  <a:gd name="T12" fmla="*/ 761314 w 135"/>
                  <a:gd name="T13" fmla="*/ 410596 h 122"/>
                  <a:gd name="T14" fmla="*/ 829747 w 135"/>
                  <a:gd name="T15" fmla="*/ 521800 h 122"/>
                  <a:gd name="T16" fmla="*/ 1000829 w 135"/>
                  <a:gd name="T17" fmla="*/ 427705 h 122"/>
                  <a:gd name="T18" fmla="*/ 1137695 w 135"/>
                  <a:gd name="T19" fmla="*/ 367826 h 122"/>
                  <a:gd name="T20" fmla="*/ 1154803 w 135"/>
                  <a:gd name="T21" fmla="*/ 461921 h 122"/>
                  <a:gd name="T22" fmla="*/ 1137695 w 135"/>
                  <a:gd name="T23" fmla="*/ 590232 h 122"/>
                  <a:gd name="T24" fmla="*/ 1129141 w 135"/>
                  <a:gd name="T25" fmla="*/ 769868 h 122"/>
                  <a:gd name="T26" fmla="*/ 1060708 w 135"/>
                  <a:gd name="T27" fmla="*/ 778422 h 122"/>
                  <a:gd name="T28" fmla="*/ 1000829 w 135"/>
                  <a:gd name="T29" fmla="*/ 812639 h 122"/>
                  <a:gd name="T30" fmla="*/ 1009383 w 135"/>
                  <a:gd name="T31" fmla="*/ 881071 h 122"/>
                  <a:gd name="T32" fmla="*/ 1043600 w 135"/>
                  <a:gd name="T33" fmla="*/ 1017937 h 122"/>
                  <a:gd name="T34" fmla="*/ 966613 w 135"/>
                  <a:gd name="T35" fmla="*/ 983720 h 122"/>
                  <a:gd name="T36" fmla="*/ 940950 w 135"/>
                  <a:gd name="T37" fmla="*/ 975166 h 122"/>
                  <a:gd name="T38" fmla="*/ 881072 w 135"/>
                  <a:gd name="T39" fmla="*/ 1009383 h 122"/>
                  <a:gd name="T40" fmla="*/ 838301 w 135"/>
                  <a:gd name="T41" fmla="*/ 1043599 h 122"/>
                  <a:gd name="T42" fmla="*/ 744206 w 135"/>
                  <a:gd name="T43" fmla="*/ 958058 h 122"/>
                  <a:gd name="T44" fmla="*/ 667219 w 135"/>
                  <a:gd name="T45" fmla="*/ 932396 h 122"/>
                  <a:gd name="T46" fmla="*/ 598787 w 135"/>
                  <a:gd name="T47" fmla="*/ 898180 h 122"/>
                  <a:gd name="T48" fmla="*/ 547462 w 135"/>
                  <a:gd name="T49" fmla="*/ 898180 h 122"/>
                  <a:gd name="T50" fmla="*/ 530354 w 135"/>
                  <a:gd name="T51" fmla="*/ 846855 h 122"/>
                  <a:gd name="T52" fmla="*/ 393488 w 135"/>
                  <a:gd name="T53" fmla="*/ 898180 h 122"/>
                  <a:gd name="T54" fmla="*/ 333610 w 135"/>
                  <a:gd name="T55" fmla="*/ 829747 h 122"/>
                  <a:gd name="T56" fmla="*/ 290839 w 135"/>
                  <a:gd name="T57" fmla="*/ 821193 h 122"/>
                  <a:gd name="T58" fmla="*/ 333610 w 135"/>
                  <a:gd name="T59" fmla="*/ 786976 h 122"/>
                  <a:gd name="T60" fmla="*/ 307947 w 135"/>
                  <a:gd name="T61" fmla="*/ 744206 h 122"/>
                  <a:gd name="T62" fmla="*/ 265177 w 135"/>
                  <a:gd name="T63" fmla="*/ 769868 h 122"/>
                  <a:gd name="T64" fmla="*/ 222406 w 135"/>
                  <a:gd name="T65" fmla="*/ 684327 h 122"/>
                  <a:gd name="T66" fmla="*/ 282285 w 135"/>
                  <a:gd name="T67" fmla="*/ 590232 h 122"/>
                  <a:gd name="T68" fmla="*/ 307947 w 135"/>
                  <a:gd name="T69" fmla="*/ 530354 h 122"/>
                  <a:gd name="T70" fmla="*/ 342164 w 135"/>
                  <a:gd name="T71" fmla="*/ 590232 h 122"/>
                  <a:gd name="T72" fmla="*/ 350718 w 135"/>
                  <a:gd name="T73" fmla="*/ 504691 h 122"/>
                  <a:gd name="T74" fmla="*/ 367826 w 135"/>
                  <a:gd name="T75" fmla="*/ 427705 h 122"/>
                  <a:gd name="T76" fmla="*/ 367826 w 135"/>
                  <a:gd name="T77" fmla="*/ 282285 h 122"/>
                  <a:gd name="T78" fmla="*/ 325056 w 135"/>
                  <a:gd name="T79" fmla="*/ 171082 h 122"/>
                  <a:gd name="T80" fmla="*/ 248069 w 135"/>
                  <a:gd name="T81" fmla="*/ 222406 h 122"/>
                  <a:gd name="T82" fmla="*/ 119757 w 135"/>
                  <a:gd name="T83" fmla="*/ 188190 h 122"/>
                  <a:gd name="T84" fmla="*/ 76987 w 135"/>
                  <a:gd name="T85" fmla="*/ 128311 h 122"/>
                  <a:gd name="T86" fmla="*/ 34216 w 135"/>
                  <a:gd name="T87" fmla="*/ 162528 h 122"/>
                  <a:gd name="T88" fmla="*/ 17108 w 135"/>
                  <a:gd name="T89" fmla="*/ 102649 h 12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35"/>
                  <a:gd name="T136" fmla="*/ 0 h 122"/>
                  <a:gd name="T137" fmla="*/ 135 w 135"/>
                  <a:gd name="T138" fmla="*/ 122 h 12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35" h="122">
                    <a:moveTo>
                      <a:pt x="0" y="6"/>
                    </a:moveTo>
                    <a:lnTo>
                      <a:pt x="5" y="3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31" y="1"/>
                    </a:lnTo>
                    <a:lnTo>
                      <a:pt x="35" y="3"/>
                    </a:lnTo>
                    <a:lnTo>
                      <a:pt x="47" y="18"/>
                    </a:lnTo>
                    <a:lnTo>
                      <a:pt x="47" y="21"/>
                    </a:lnTo>
                    <a:lnTo>
                      <a:pt x="48" y="23"/>
                    </a:lnTo>
                    <a:lnTo>
                      <a:pt x="50" y="24"/>
                    </a:lnTo>
                    <a:lnTo>
                      <a:pt x="55" y="29"/>
                    </a:lnTo>
                    <a:lnTo>
                      <a:pt x="56" y="34"/>
                    </a:lnTo>
                    <a:lnTo>
                      <a:pt x="58" y="35"/>
                    </a:lnTo>
                    <a:lnTo>
                      <a:pt x="61" y="38"/>
                    </a:lnTo>
                    <a:lnTo>
                      <a:pt x="61" y="43"/>
                    </a:lnTo>
                    <a:lnTo>
                      <a:pt x="72" y="43"/>
                    </a:lnTo>
                    <a:lnTo>
                      <a:pt x="75" y="44"/>
                    </a:lnTo>
                    <a:lnTo>
                      <a:pt x="80" y="43"/>
                    </a:lnTo>
                    <a:lnTo>
                      <a:pt x="85" y="48"/>
                    </a:lnTo>
                    <a:lnTo>
                      <a:pt x="89" y="48"/>
                    </a:lnTo>
                    <a:lnTo>
                      <a:pt x="92" y="50"/>
                    </a:lnTo>
                    <a:lnTo>
                      <a:pt x="94" y="56"/>
                    </a:lnTo>
                    <a:lnTo>
                      <a:pt x="97" y="61"/>
                    </a:lnTo>
                    <a:lnTo>
                      <a:pt x="101" y="62"/>
                    </a:lnTo>
                    <a:lnTo>
                      <a:pt x="111" y="58"/>
                    </a:lnTo>
                    <a:lnTo>
                      <a:pt x="117" y="50"/>
                    </a:lnTo>
                    <a:lnTo>
                      <a:pt x="128" y="40"/>
                    </a:lnTo>
                    <a:lnTo>
                      <a:pt x="132" y="40"/>
                    </a:lnTo>
                    <a:lnTo>
                      <a:pt x="133" y="43"/>
                    </a:lnTo>
                    <a:lnTo>
                      <a:pt x="131" y="44"/>
                    </a:lnTo>
                    <a:lnTo>
                      <a:pt x="131" y="50"/>
                    </a:lnTo>
                    <a:lnTo>
                      <a:pt x="135" y="54"/>
                    </a:lnTo>
                    <a:lnTo>
                      <a:pt x="135" y="61"/>
                    </a:lnTo>
                    <a:lnTo>
                      <a:pt x="133" y="65"/>
                    </a:lnTo>
                    <a:lnTo>
                      <a:pt x="133" y="69"/>
                    </a:lnTo>
                    <a:lnTo>
                      <a:pt x="133" y="80"/>
                    </a:lnTo>
                    <a:lnTo>
                      <a:pt x="132" y="82"/>
                    </a:lnTo>
                    <a:lnTo>
                      <a:pt x="132" y="90"/>
                    </a:lnTo>
                    <a:lnTo>
                      <a:pt x="130" y="92"/>
                    </a:lnTo>
                    <a:lnTo>
                      <a:pt x="125" y="9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9" y="93"/>
                    </a:lnTo>
                    <a:lnTo>
                      <a:pt x="117" y="95"/>
                    </a:lnTo>
                    <a:lnTo>
                      <a:pt x="115" y="96"/>
                    </a:lnTo>
                    <a:lnTo>
                      <a:pt x="115" y="100"/>
                    </a:lnTo>
                    <a:lnTo>
                      <a:pt x="118" y="103"/>
                    </a:lnTo>
                    <a:lnTo>
                      <a:pt x="118" y="107"/>
                    </a:lnTo>
                    <a:lnTo>
                      <a:pt x="122" y="114"/>
                    </a:lnTo>
                    <a:lnTo>
                      <a:pt x="122" y="119"/>
                    </a:lnTo>
                    <a:lnTo>
                      <a:pt x="120" y="119"/>
                    </a:lnTo>
                    <a:lnTo>
                      <a:pt x="117" y="119"/>
                    </a:lnTo>
                    <a:lnTo>
                      <a:pt x="113" y="115"/>
                    </a:lnTo>
                    <a:lnTo>
                      <a:pt x="112" y="113"/>
                    </a:lnTo>
                    <a:lnTo>
                      <a:pt x="110" y="112"/>
                    </a:lnTo>
                    <a:lnTo>
                      <a:pt x="110" y="114"/>
                    </a:lnTo>
                    <a:lnTo>
                      <a:pt x="108" y="114"/>
                    </a:lnTo>
                    <a:lnTo>
                      <a:pt x="103" y="117"/>
                    </a:lnTo>
                    <a:lnTo>
                      <a:pt x="103" y="118"/>
                    </a:lnTo>
                    <a:lnTo>
                      <a:pt x="105" y="118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1" y="115"/>
                    </a:lnTo>
                    <a:lnTo>
                      <a:pt x="89" y="112"/>
                    </a:lnTo>
                    <a:lnTo>
                      <a:pt x="87" y="112"/>
                    </a:lnTo>
                    <a:lnTo>
                      <a:pt x="85" y="117"/>
                    </a:lnTo>
                    <a:lnTo>
                      <a:pt x="83" y="117"/>
                    </a:lnTo>
                    <a:lnTo>
                      <a:pt x="78" y="109"/>
                    </a:lnTo>
                    <a:lnTo>
                      <a:pt x="75" y="109"/>
                    </a:lnTo>
                    <a:lnTo>
                      <a:pt x="72" y="105"/>
                    </a:lnTo>
                    <a:lnTo>
                      <a:pt x="70" y="105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4" y="105"/>
                    </a:lnTo>
                    <a:lnTo>
                      <a:pt x="64" y="100"/>
                    </a:lnTo>
                    <a:lnTo>
                      <a:pt x="63" y="99"/>
                    </a:lnTo>
                    <a:lnTo>
                      <a:pt x="62" y="99"/>
                    </a:lnTo>
                    <a:lnTo>
                      <a:pt x="56" y="104"/>
                    </a:lnTo>
                    <a:lnTo>
                      <a:pt x="49" y="107"/>
                    </a:lnTo>
                    <a:lnTo>
                      <a:pt x="46" y="105"/>
                    </a:lnTo>
                    <a:lnTo>
                      <a:pt x="43" y="102"/>
                    </a:lnTo>
                    <a:lnTo>
                      <a:pt x="41" y="99"/>
                    </a:lnTo>
                    <a:lnTo>
                      <a:pt x="39" y="97"/>
                    </a:lnTo>
                    <a:lnTo>
                      <a:pt x="38" y="97"/>
                    </a:lnTo>
                    <a:lnTo>
                      <a:pt x="37" y="98"/>
                    </a:lnTo>
                    <a:lnTo>
                      <a:pt x="34" y="96"/>
                    </a:lnTo>
                    <a:lnTo>
                      <a:pt x="34" y="94"/>
                    </a:lnTo>
                    <a:lnTo>
                      <a:pt x="36" y="92"/>
                    </a:lnTo>
                    <a:lnTo>
                      <a:pt x="39" y="92"/>
                    </a:lnTo>
                    <a:lnTo>
                      <a:pt x="39" y="90"/>
                    </a:lnTo>
                    <a:lnTo>
                      <a:pt x="37" y="87"/>
                    </a:lnTo>
                    <a:lnTo>
                      <a:pt x="36" y="87"/>
                    </a:lnTo>
                    <a:lnTo>
                      <a:pt x="34" y="88"/>
                    </a:lnTo>
                    <a:lnTo>
                      <a:pt x="34" y="90"/>
                    </a:lnTo>
                    <a:lnTo>
                      <a:pt x="31" y="90"/>
                    </a:lnTo>
                    <a:lnTo>
                      <a:pt x="28" y="87"/>
                    </a:lnTo>
                    <a:lnTo>
                      <a:pt x="26" y="84"/>
                    </a:lnTo>
                    <a:lnTo>
                      <a:pt x="26" y="80"/>
                    </a:lnTo>
                    <a:lnTo>
                      <a:pt x="31" y="75"/>
                    </a:lnTo>
                    <a:lnTo>
                      <a:pt x="31" y="72"/>
                    </a:lnTo>
                    <a:lnTo>
                      <a:pt x="33" y="69"/>
                    </a:lnTo>
                    <a:lnTo>
                      <a:pt x="36" y="66"/>
                    </a:lnTo>
                    <a:lnTo>
                      <a:pt x="36" y="63"/>
                    </a:lnTo>
                    <a:lnTo>
                      <a:pt x="36" y="62"/>
                    </a:lnTo>
                    <a:lnTo>
                      <a:pt x="39" y="62"/>
                    </a:lnTo>
                    <a:lnTo>
                      <a:pt x="39" y="67"/>
                    </a:lnTo>
                    <a:lnTo>
                      <a:pt x="40" y="69"/>
                    </a:lnTo>
                    <a:lnTo>
                      <a:pt x="44" y="69"/>
                    </a:lnTo>
                    <a:lnTo>
                      <a:pt x="44" y="61"/>
                    </a:lnTo>
                    <a:lnTo>
                      <a:pt x="41" y="59"/>
                    </a:lnTo>
                    <a:lnTo>
                      <a:pt x="41" y="56"/>
                    </a:lnTo>
                    <a:lnTo>
                      <a:pt x="43" y="52"/>
                    </a:lnTo>
                    <a:lnTo>
                      <a:pt x="43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3" y="33"/>
                    </a:lnTo>
                    <a:lnTo>
                      <a:pt x="43" y="29"/>
                    </a:lnTo>
                    <a:lnTo>
                      <a:pt x="41" y="24"/>
                    </a:lnTo>
                    <a:lnTo>
                      <a:pt x="38" y="20"/>
                    </a:lnTo>
                    <a:lnTo>
                      <a:pt x="35" y="20"/>
                    </a:lnTo>
                    <a:lnTo>
                      <a:pt x="32" y="22"/>
                    </a:lnTo>
                    <a:lnTo>
                      <a:pt x="29" y="26"/>
                    </a:lnTo>
                    <a:lnTo>
                      <a:pt x="18" y="29"/>
                    </a:lnTo>
                    <a:lnTo>
                      <a:pt x="16" y="26"/>
                    </a:lnTo>
                    <a:lnTo>
                      <a:pt x="14" y="22"/>
                    </a:lnTo>
                    <a:lnTo>
                      <a:pt x="14" y="19"/>
                    </a:lnTo>
                    <a:lnTo>
                      <a:pt x="12" y="16"/>
                    </a:lnTo>
                    <a:lnTo>
                      <a:pt x="9" y="15"/>
                    </a:lnTo>
                    <a:lnTo>
                      <a:pt x="6" y="15"/>
                    </a:lnTo>
                    <a:lnTo>
                      <a:pt x="6" y="19"/>
                    </a:lnTo>
                    <a:lnTo>
                      <a:pt x="4" y="19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2" y="12"/>
                    </a:lnTo>
                    <a:lnTo>
                      <a:pt x="3" y="8"/>
                    </a:lnTo>
                    <a:lnTo>
                      <a:pt x="0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83011" y="3553212"/>
                <a:ext cx="932396" cy="975167"/>
              </a:xfrm>
              <a:custGeom>
                <a:avLst/>
                <a:gdLst>
                  <a:gd name="T0" fmla="*/ 786976 w 109"/>
                  <a:gd name="T1" fmla="*/ 727098 h 114"/>
                  <a:gd name="T2" fmla="*/ 692881 w 109"/>
                  <a:gd name="T3" fmla="*/ 804085 h 114"/>
                  <a:gd name="T4" fmla="*/ 633003 w 109"/>
                  <a:gd name="T5" fmla="*/ 778423 h 114"/>
                  <a:gd name="T6" fmla="*/ 547462 w 109"/>
                  <a:gd name="T7" fmla="*/ 769869 h 114"/>
                  <a:gd name="T8" fmla="*/ 470475 w 109"/>
                  <a:gd name="T9" fmla="*/ 804085 h 114"/>
                  <a:gd name="T10" fmla="*/ 427705 w 109"/>
                  <a:gd name="T11" fmla="*/ 804085 h 114"/>
                  <a:gd name="T12" fmla="*/ 444813 w 109"/>
                  <a:gd name="T13" fmla="*/ 898180 h 114"/>
                  <a:gd name="T14" fmla="*/ 453367 w 109"/>
                  <a:gd name="T15" fmla="*/ 949505 h 114"/>
                  <a:gd name="T16" fmla="*/ 376380 w 109"/>
                  <a:gd name="T17" fmla="*/ 940951 h 114"/>
                  <a:gd name="T18" fmla="*/ 307947 w 109"/>
                  <a:gd name="T19" fmla="*/ 915288 h 114"/>
                  <a:gd name="T20" fmla="*/ 205298 w 109"/>
                  <a:gd name="T21" fmla="*/ 838301 h 114"/>
                  <a:gd name="T22" fmla="*/ 179636 w 109"/>
                  <a:gd name="T23" fmla="*/ 752761 h 114"/>
                  <a:gd name="T24" fmla="*/ 136865 w 109"/>
                  <a:gd name="T25" fmla="*/ 701436 h 114"/>
                  <a:gd name="T26" fmla="*/ 128311 w 109"/>
                  <a:gd name="T27" fmla="*/ 641557 h 114"/>
                  <a:gd name="T28" fmla="*/ 76987 w 109"/>
                  <a:gd name="T29" fmla="*/ 581679 h 114"/>
                  <a:gd name="T30" fmla="*/ 0 w 109"/>
                  <a:gd name="T31" fmla="*/ 504692 h 114"/>
                  <a:gd name="T32" fmla="*/ 119757 w 109"/>
                  <a:gd name="T33" fmla="*/ 333610 h 114"/>
                  <a:gd name="T34" fmla="*/ 136865 w 109"/>
                  <a:gd name="T35" fmla="*/ 239515 h 114"/>
                  <a:gd name="T36" fmla="*/ 94095 w 109"/>
                  <a:gd name="T37" fmla="*/ 153974 h 114"/>
                  <a:gd name="T38" fmla="*/ 145420 w 109"/>
                  <a:gd name="T39" fmla="*/ 94095 h 114"/>
                  <a:gd name="T40" fmla="*/ 162528 w 109"/>
                  <a:gd name="T41" fmla="*/ 0 h 114"/>
                  <a:gd name="T42" fmla="*/ 205298 w 109"/>
                  <a:gd name="T43" fmla="*/ 68433 h 114"/>
                  <a:gd name="T44" fmla="*/ 230960 w 109"/>
                  <a:gd name="T45" fmla="*/ 102649 h 114"/>
                  <a:gd name="T46" fmla="*/ 248069 w 109"/>
                  <a:gd name="T47" fmla="*/ 34216 h 114"/>
                  <a:gd name="T48" fmla="*/ 273731 w 109"/>
                  <a:gd name="T49" fmla="*/ 85541 h 114"/>
                  <a:gd name="T50" fmla="*/ 359272 w 109"/>
                  <a:gd name="T51" fmla="*/ 153974 h 114"/>
                  <a:gd name="T52" fmla="*/ 436259 w 109"/>
                  <a:gd name="T53" fmla="*/ 299393 h 114"/>
                  <a:gd name="T54" fmla="*/ 444813 w 109"/>
                  <a:gd name="T55" fmla="*/ 342164 h 114"/>
                  <a:gd name="T56" fmla="*/ 487583 w 109"/>
                  <a:gd name="T57" fmla="*/ 384934 h 114"/>
                  <a:gd name="T58" fmla="*/ 547462 w 109"/>
                  <a:gd name="T59" fmla="*/ 384934 h 114"/>
                  <a:gd name="T60" fmla="*/ 607341 w 109"/>
                  <a:gd name="T61" fmla="*/ 333610 h 114"/>
                  <a:gd name="T62" fmla="*/ 590232 w 109"/>
                  <a:gd name="T63" fmla="*/ 282285 h 114"/>
                  <a:gd name="T64" fmla="*/ 624449 w 109"/>
                  <a:gd name="T65" fmla="*/ 213852 h 114"/>
                  <a:gd name="T66" fmla="*/ 633003 w 109"/>
                  <a:gd name="T67" fmla="*/ 136866 h 114"/>
                  <a:gd name="T68" fmla="*/ 658665 w 109"/>
                  <a:gd name="T69" fmla="*/ 76987 h 114"/>
                  <a:gd name="T70" fmla="*/ 727098 w 109"/>
                  <a:gd name="T71" fmla="*/ 76987 h 114"/>
                  <a:gd name="T72" fmla="*/ 761314 w 109"/>
                  <a:gd name="T73" fmla="*/ 153974 h 114"/>
                  <a:gd name="T74" fmla="*/ 838301 w 109"/>
                  <a:gd name="T75" fmla="*/ 145420 h 114"/>
                  <a:gd name="T76" fmla="*/ 812639 w 109"/>
                  <a:gd name="T77" fmla="*/ 222407 h 114"/>
                  <a:gd name="T78" fmla="*/ 761314 w 109"/>
                  <a:gd name="T79" fmla="*/ 205298 h 114"/>
                  <a:gd name="T80" fmla="*/ 667219 w 109"/>
                  <a:gd name="T81" fmla="*/ 248069 h 114"/>
                  <a:gd name="T82" fmla="*/ 675773 w 109"/>
                  <a:gd name="T83" fmla="*/ 307948 h 114"/>
                  <a:gd name="T84" fmla="*/ 752760 w 109"/>
                  <a:gd name="T85" fmla="*/ 307948 h 114"/>
                  <a:gd name="T86" fmla="*/ 735652 w 109"/>
                  <a:gd name="T87" fmla="*/ 419151 h 114"/>
                  <a:gd name="T88" fmla="*/ 778422 w 109"/>
                  <a:gd name="T89" fmla="*/ 453367 h 114"/>
                  <a:gd name="T90" fmla="*/ 769868 w 109"/>
                  <a:gd name="T91" fmla="*/ 556016 h 114"/>
                  <a:gd name="T92" fmla="*/ 821193 w 109"/>
                  <a:gd name="T93" fmla="*/ 590233 h 114"/>
                  <a:gd name="T94" fmla="*/ 932396 w 109"/>
                  <a:gd name="T95" fmla="*/ 641557 h 114"/>
                  <a:gd name="T96" fmla="*/ 846855 w 109"/>
                  <a:gd name="T97" fmla="*/ 692882 h 11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09"/>
                  <a:gd name="T148" fmla="*/ 0 h 114"/>
                  <a:gd name="T149" fmla="*/ 109 w 109"/>
                  <a:gd name="T150" fmla="*/ 114 h 11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09" h="114">
                    <a:moveTo>
                      <a:pt x="99" y="81"/>
                    </a:moveTo>
                    <a:lnTo>
                      <a:pt x="96" y="83"/>
                    </a:lnTo>
                    <a:lnTo>
                      <a:pt x="92" y="85"/>
                    </a:lnTo>
                    <a:lnTo>
                      <a:pt x="89" y="90"/>
                    </a:lnTo>
                    <a:lnTo>
                      <a:pt x="84" y="90"/>
                    </a:lnTo>
                    <a:lnTo>
                      <a:pt x="81" y="94"/>
                    </a:lnTo>
                    <a:lnTo>
                      <a:pt x="78" y="94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71" y="93"/>
                    </a:lnTo>
                    <a:lnTo>
                      <a:pt x="67" y="93"/>
                    </a:lnTo>
                    <a:lnTo>
                      <a:pt x="64" y="90"/>
                    </a:lnTo>
                    <a:lnTo>
                      <a:pt x="61" y="90"/>
                    </a:lnTo>
                    <a:lnTo>
                      <a:pt x="58" y="94"/>
                    </a:lnTo>
                    <a:lnTo>
                      <a:pt x="55" y="94"/>
                    </a:lnTo>
                    <a:lnTo>
                      <a:pt x="53" y="92"/>
                    </a:lnTo>
                    <a:lnTo>
                      <a:pt x="52" y="92"/>
                    </a:lnTo>
                    <a:lnTo>
                      <a:pt x="50" y="94"/>
                    </a:lnTo>
                    <a:lnTo>
                      <a:pt x="50" y="97"/>
                    </a:lnTo>
                    <a:lnTo>
                      <a:pt x="52" y="100"/>
                    </a:lnTo>
                    <a:lnTo>
                      <a:pt x="52" y="105"/>
                    </a:lnTo>
                    <a:lnTo>
                      <a:pt x="51" y="106"/>
                    </a:lnTo>
                    <a:lnTo>
                      <a:pt x="52" y="107"/>
                    </a:lnTo>
                    <a:lnTo>
                      <a:pt x="53" y="111"/>
                    </a:lnTo>
                    <a:lnTo>
                      <a:pt x="52" y="114"/>
                    </a:lnTo>
                    <a:lnTo>
                      <a:pt x="50" y="114"/>
                    </a:lnTo>
                    <a:lnTo>
                      <a:pt x="44" y="110"/>
                    </a:lnTo>
                    <a:lnTo>
                      <a:pt x="44" y="103"/>
                    </a:lnTo>
                    <a:lnTo>
                      <a:pt x="41" y="103"/>
                    </a:lnTo>
                    <a:lnTo>
                      <a:pt x="36" y="107"/>
                    </a:lnTo>
                    <a:lnTo>
                      <a:pt x="34" y="106"/>
                    </a:lnTo>
                    <a:lnTo>
                      <a:pt x="27" y="98"/>
                    </a:lnTo>
                    <a:lnTo>
                      <a:pt x="24" y="98"/>
                    </a:lnTo>
                    <a:lnTo>
                      <a:pt x="20" y="95"/>
                    </a:lnTo>
                    <a:lnTo>
                      <a:pt x="20" y="89"/>
                    </a:lnTo>
                    <a:lnTo>
                      <a:pt x="21" y="88"/>
                    </a:lnTo>
                    <a:lnTo>
                      <a:pt x="21" y="84"/>
                    </a:lnTo>
                    <a:lnTo>
                      <a:pt x="18" y="83"/>
                    </a:lnTo>
                    <a:lnTo>
                      <a:pt x="16" y="82"/>
                    </a:lnTo>
                    <a:lnTo>
                      <a:pt x="16" y="80"/>
                    </a:lnTo>
                    <a:lnTo>
                      <a:pt x="15" y="79"/>
                    </a:lnTo>
                    <a:lnTo>
                      <a:pt x="15" y="75"/>
                    </a:lnTo>
                    <a:lnTo>
                      <a:pt x="13" y="71"/>
                    </a:lnTo>
                    <a:lnTo>
                      <a:pt x="12" y="69"/>
                    </a:lnTo>
                    <a:lnTo>
                      <a:pt x="9" y="68"/>
                    </a:lnTo>
                    <a:lnTo>
                      <a:pt x="4" y="71"/>
                    </a:lnTo>
                    <a:lnTo>
                      <a:pt x="1" y="71"/>
                    </a:lnTo>
                    <a:lnTo>
                      <a:pt x="0" y="59"/>
                    </a:lnTo>
                    <a:lnTo>
                      <a:pt x="5" y="52"/>
                    </a:lnTo>
                    <a:lnTo>
                      <a:pt x="14" y="45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5" y="29"/>
                    </a:lnTo>
                    <a:lnTo>
                      <a:pt x="16" y="28"/>
                    </a:lnTo>
                    <a:lnTo>
                      <a:pt x="16" y="25"/>
                    </a:lnTo>
                    <a:lnTo>
                      <a:pt x="15" y="22"/>
                    </a:lnTo>
                    <a:lnTo>
                      <a:pt x="11" y="18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7" y="5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5" y="12"/>
                    </a:lnTo>
                    <a:lnTo>
                      <a:pt x="27" y="12"/>
                    </a:lnTo>
                    <a:lnTo>
                      <a:pt x="27" y="10"/>
                    </a:lnTo>
                    <a:lnTo>
                      <a:pt x="27" y="5"/>
                    </a:lnTo>
                    <a:lnTo>
                      <a:pt x="29" y="4"/>
                    </a:lnTo>
                    <a:lnTo>
                      <a:pt x="30" y="4"/>
                    </a:lnTo>
                    <a:lnTo>
                      <a:pt x="32" y="7"/>
                    </a:lnTo>
                    <a:lnTo>
                      <a:pt x="32" y="10"/>
                    </a:lnTo>
                    <a:lnTo>
                      <a:pt x="37" y="17"/>
                    </a:lnTo>
                    <a:lnTo>
                      <a:pt x="40" y="18"/>
                    </a:lnTo>
                    <a:lnTo>
                      <a:pt x="42" y="18"/>
                    </a:lnTo>
                    <a:lnTo>
                      <a:pt x="46" y="26"/>
                    </a:lnTo>
                    <a:lnTo>
                      <a:pt x="51" y="32"/>
                    </a:lnTo>
                    <a:lnTo>
                      <a:pt x="51" y="35"/>
                    </a:lnTo>
                    <a:lnTo>
                      <a:pt x="49" y="37"/>
                    </a:lnTo>
                    <a:lnTo>
                      <a:pt x="49" y="38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53" y="48"/>
                    </a:lnTo>
                    <a:lnTo>
                      <a:pt x="57" y="45"/>
                    </a:lnTo>
                    <a:lnTo>
                      <a:pt x="59" y="46"/>
                    </a:lnTo>
                    <a:lnTo>
                      <a:pt x="62" y="45"/>
                    </a:lnTo>
                    <a:lnTo>
                      <a:pt x="64" y="45"/>
                    </a:lnTo>
                    <a:lnTo>
                      <a:pt x="69" y="41"/>
                    </a:lnTo>
                    <a:lnTo>
                      <a:pt x="71" y="41"/>
                    </a:lnTo>
                    <a:lnTo>
                      <a:pt x="71" y="39"/>
                    </a:lnTo>
                    <a:lnTo>
                      <a:pt x="72" y="39"/>
                    </a:lnTo>
                    <a:lnTo>
                      <a:pt x="72" y="36"/>
                    </a:lnTo>
                    <a:lnTo>
                      <a:pt x="69" y="33"/>
                    </a:lnTo>
                    <a:lnTo>
                      <a:pt x="69" y="29"/>
                    </a:lnTo>
                    <a:lnTo>
                      <a:pt x="71" y="26"/>
                    </a:lnTo>
                    <a:lnTo>
                      <a:pt x="73" y="25"/>
                    </a:lnTo>
                    <a:lnTo>
                      <a:pt x="76" y="22"/>
                    </a:lnTo>
                    <a:lnTo>
                      <a:pt x="76" y="19"/>
                    </a:lnTo>
                    <a:lnTo>
                      <a:pt x="74" y="16"/>
                    </a:lnTo>
                    <a:lnTo>
                      <a:pt x="74" y="13"/>
                    </a:lnTo>
                    <a:lnTo>
                      <a:pt x="77" y="11"/>
                    </a:lnTo>
                    <a:lnTo>
                      <a:pt x="77" y="9"/>
                    </a:lnTo>
                    <a:lnTo>
                      <a:pt x="79" y="7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85" y="11"/>
                    </a:lnTo>
                    <a:lnTo>
                      <a:pt x="85" y="13"/>
                    </a:lnTo>
                    <a:lnTo>
                      <a:pt x="89" y="18"/>
                    </a:lnTo>
                    <a:lnTo>
                      <a:pt x="93" y="18"/>
                    </a:lnTo>
                    <a:lnTo>
                      <a:pt x="97" y="15"/>
                    </a:lnTo>
                    <a:lnTo>
                      <a:pt x="98" y="17"/>
                    </a:lnTo>
                    <a:lnTo>
                      <a:pt x="98" y="22"/>
                    </a:lnTo>
                    <a:lnTo>
                      <a:pt x="97" y="24"/>
                    </a:lnTo>
                    <a:lnTo>
                      <a:pt x="95" y="26"/>
                    </a:lnTo>
                    <a:lnTo>
                      <a:pt x="92" y="26"/>
                    </a:lnTo>
                    <a:lnTo>
                      <a:pt x="90" y="25"/>
                    </a:lnTo>
                    <a:lnTo>
                      <a:pt x="89" y="24"/>
                    </a:lnTo>
                    <a:lnTo>
                      <a:pt x="86" y="24"/>
                    </a:lnTo>
                    <a:lnTo>
                      <a:pt x="81" y="26"/>
                    </a:lnTo>
                    <a:lnTo>
                      <a:pt x="78" y="29"/>
                    </a:lnTo>
                    <a:lnTo>
                      <a:pt x="78" y="32"/>
                    </a:lnTo>
                    <a:lnTo>
                      <a:pt x="79" y="33"/>
                    </a:lnTo>
                    <a:lnTo>
                      <a:pt x="79" y="36"/>
                    </a:lnTo>
                    <a:lnTo>
                      <a:pt x="82" y="37"/>
                    </a:lnTo>
                    <a:lnTo>
                      <a:pt x="83" y="36"/>
                    </a:lnTo>
                    <a:lnTo>
                      <a:pt x="88" y="36"/>
                    </a:lnTo>
                    <a:lnTo>
                      <a:pt x="89" y="38"/>
                    </a:lnTo>
                    <a:lnTo>
                      <a:pt x="89" y="41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9" y="53"/>
                    </a:lnTo>
                    <a:lnTo>
                      <a:pt x="91" y="53"/>
                    </a:lnTo>
                    <a:lnTo>
                      <a:pt x="91" y="58"/>
                    </a:lnTo>
                    <a:lnTo>
                      <a:pt x="90" y="59"/>
                    </a:lnTo>
                    <a:lnTo>
                      <a:pt x="90" y="65"/>
                    </a:lnTo>
                    <a:lnTo>
                      <a:pt x="92" y="68"/>
                    </a:lnTo>
                    <a:lnTo>
                      <a:pt x="94" y="69"/>
                    </a:lnTo>
                    <a:lnTo>
                      <a:pt x="96" y="69"/>
                    </a:lnTo>
                    <a:lnTo>
                      <a:pt x="105" y="73"/>
                    </a:lnTo>
                    <a:lnTo>
                      <a:pt x="108" y="73"/>
                    </a:lnTo>
                    <a:lnTo>
                      <a:pt x="109" y="75"/>
                    </a:lnTo>
                    <a:lnTo>
                      <a:pt x="108" y="77"/>
                    </a:lnTo>
                    <a:lnTo>
                      <a:pt x="104" y="81"/>
                    </a:lnTo>
                    <a:lnTo>
                      <a:pt x="99" y="8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4652879" y="3895375"/>
                <a:ext cx="786977" cy="590233"/>
              </a:xfrm>
              <a:custGeom>
                <a:avLst/>
                <a:gdLst>
                  <a:gd name="T0" fmla="*/ 701436 w 92"/>
                  <a:gd name="T1" fmla="*/ 393489 h 69"/>
                  <a:gd name="T2" fmla="*/ 564571 w 92"/>
                  <a:gd name="T3" fmla="*/ 530354 h 69"/>
                  <a:gd name="T4" fmla="*/ 521800 w 92"/>
                  <a:gd name="T5" fmla="*/ 564571 h 69"/>
                  <a:gd name="T6" fmla="*/ 470475 w 92"/>
                  <a:gd name="T7" fmla="*/ 590233 h 69"/>
                  <a:gd name="T8" fmla="*/ 444813 w 92"/>
                  <a:gd name="T9" fmla="*/ 556017 h 69"/>
                  <a:gd name="T10" fmla="*/ 419151 w 92"/>
                  <a:gd name="T11" fmla="*/ 538908 h 69"/>
                  <a:gd name="T12" fmla="*/ 265177 w 92"/>
                  <a:gd name="T13" fmla="*/ 564571 h 69"/>
                  <a:gd name="T14" fmla="*/ 205298 w 92"/>
                  <a:gd name="T15" fmla="*/ 470476 h 69"/>
                  <a:gd name="T16" fmla="*/ 222407 w 92"/>
                  <a:gd name="T17" fmla="*/ 427705 h 69"/>
                  <a:gd name="T18" fmla="*/ 128311 w 92"/>
                  <a:gd name="T19" fmla="*/ 410597 h 69"/>
                  <a:gd name="T20" fmla="*/ 85541 w 92"/>
                  <a:gd name="T21" fmla="*/ 367826 h 69"/>
                  <a:gd name="T22" fmla="*/ 76987 w 92"/>
                  <a:gd name="T23" fmla="*/ 350718 h 69"/>
                  <a:gd name="T24" fmla="*/ 153974 w 92"/>
                  <a:gd name="T25" fmla="*/ 316502 h 69"/>
                  <a:gd name="T26" fmla="*/ 153974 w 92"/>
                  <a:gd name="T27" fmla="*/ 282285 h 69"/>
                  <a:gd name="T28" fmla="*/ 51325 w 92"/>
                  <a:gd name="T29" fmla="*/ 248069 h 69"/>
                  <a:gd name="T30" fmla="*/ 17108 w 92"/>
                  <a:gd name="T31" fmla="*/ 239515 h 69"/>
                  <a:gd name="T32" fmla="*/ 0 w 92"/>
                  <a:gd name="T33" fmla="*/ 205298 h 69"/>
                  <a:gd name="T34" fmla="*/ 51325 w 92"/>
                  <a:gd name="T35" fmla="*/ 162528 h 69"/>
                  <a:gd name="T36" fmla="*/ 145420 w 92"/>
                  <a:gd name="T37" fmla="*/ 205298 h 69"/>
                  <a:gd name="T38" fmla="*/ 188190 w 92"/>
                  <a:gd name="T39" fmla="*/ 196744 h 69"/>
                  <a:gd name="T40" fmla="*/ 256623 w 92"/>
                  <a:gd name="T41" fmla="*/ 128311 h 69"/>
                  <a:gd name="T42" fmla="*/ 265177 w 92"/>
                  <a:gd name="T43" fmla="*/ 102649 h 69"/>
                  <a:gd name="T44" fmla="*/ 307948 w 92"/>
                  <a:gd name="T45" fmla="*/ 119757 h 69"/>
                  <a:gd name="T46" fmla="*/ 384934 w 92"/>
                  <a:gd name="T47" fmla="*/ 136866 h 69"/>
                  <a:gd name="T48" fmla="*/ 479029 w 92"/>
                  <a:gd name="T49" fmla="*/ 59879 h 69"/>
                  <a:gd name="T50" fmla="*/ 581679 w 92"/>
                  <a:gd name="T51" fmla="*/ 34216 h 69"/>
                  <a:gd name="T52" fmla="*/ 633003 w 92"/>
                  <a:gd name="T53" fmla="*/ 8554 h 69"/>
                  <a:gd name="T54" fmla="*/ 675774 w 92"/>
                  <a:gd name="T55" fmla="*/ 0 h 69"/>
                  <a:gd name="T56" fmla="*/ 692882 w 92"/>
                  <a:gd name="T57" fmla="*/ 51325 h 69"/>
                  <a:gd name="T58" fmla="*/ 709990 w 92"/>
                  <a:gd name="T59" fmla="*/ 68433 h 69"/>
                  <a:gd name="T60" fmla="*/ 675774 w 92"/>
                  <a:gd name="T61" fmla="*/ 145420 h 69"/>
                  <a:gd name="T62" fmla="*/ 709990 w 92"/>
                  <a:gd name="T63" fmla="*/ 153974 h 69"/>
                  <a:gd name="T64" fmla="*/ 718544 w 92"/>
                  <a:gd name="T65" fmla="*/ 179636 h 69"/>
                  <a:gd name="T66" fmla="*/ 744207 w 92"/>
                  <a:gd name="T67" fmla="*/ 196744 h 69"/>
                  <a:gd name="T68" fmla="*/ 769869 w 92"/>
                  <a:gd name="T69" fmla="*/ 188190 h 69"/>
                  <a:gd name="T70" fmla="*/ 778423 w 92"/>
                  <a:gd name="T71" fmla="*/ 205298 h 69"/>
                  <a:gd name="T72" fmla="*/ 786977 w 92"/>
                  <a:gd name="T73" fmla="*/ 256623 h 69"/>
                  <a:gd name="T74" fmla="*/ 752761 w 92"/>
                  <a:gd name="T75" fmla="*/ 333610 h 69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2"/>
                  <a:gd name="T115" fmla="*/ 0 h 69"/>
                  <a:gd name="T116" fmla="*/ 92 w 92"/>
                  <a:gd name="T117" fmla="*/ 69 h 69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2" h="69">
                    <a:moveTo>
                      <a:pt x="86" y="42"/>
                    </a:moveTo>
                    <a:lnTo>
                      <a:pt x="82" y="46"/>
                    </a:lnTo>
                    <a:lnTo>
                      <a:pt x="79" y="50"/>
                    </a:lnTo>
                    <a:lnTo>
                      <a:pt x="66" y="62"/>
                    </a:lnTo>
                    <a:lnTo>
                      <a:pt x="64" y="67"/>
                    </a:lnTo>
                    <a:lnTo>
                      <a:pt x="61" y="66"/>
                    </a:lnTo>
                    <a:lnTo>
                      <a:pt x="58" y="69"/>
                    </a:lnTo>
                    <a:lnTo>
                      <a:pt x="55" y="69"/>
                    </a:lnTo>
                    <a:lnTo>
                      <a:pt x="55" y="66"/>
                    </a:lnTo>
                    <a:lnTo>
                      <a:pt x="52" y="65"/>
                    </a:lnTo>
                    <a:lnTo>
                      <a:pt x="52" y="63"/>
                    </a:lnTo>
                    <a:lnTo>
                      <a:pt x="49" y="63"/>
                    </a:lnTo>
                    <a:lnTo>
                      <a:pt x="49" y="67"/>
                    </a:lnTo>
                    <a:lnTo>
                      <a:pt x="31" y="66"/>
                    </a:lnTo>
                    <a:lnTo>
                      <a:pt x="25" y="58"/>
                    </a:lnTo>
                    <a:lnTo>
                      <a:pt x="24" y="55"/>
                    </a:lnTo>
                    <a:lnTo>
                      <a:pt x="26" y="52"/>
                    </a:lnTo>
                    <a:lnTo>
                      <a:pt x="26" y="50"/>
                    </a:lnTo>
                    <a:lnTo>
                      <a:pt x="23" y="48"/>
                    </a:lnTo>
                    <a:lnTo>
                      <a:pt x="15" y="48"/>
                    </a:lnTo>
                    <a:lnTo>
                      <a:pt x="10" y="46"/>
                    </a:lnTo>
                    <a:lnTo>
                      <a:pt x="10" y="43"/>
                    </a:lnTo>
                    <a:lnTo>
                      <a:pt x="6" y="43"/>
                    </a:lnTo>
                    <a:lnTo>
                      <a:pt x="9" y="41"/>
                    </a:lnTo>
                    <a:lnTo>
                      <a:pt x="14" y="41"/>
                    </a:lnTo>
                    <a:lnTo>
                      <a:pt x="18" y="37"/>
                    </a:lnTo>
                    <a:lnTo>
                      <a:pt x="19" y="35"/>
                    </a:lnTo>
                    <a:lnTo>
                      <a:pt x="18" y="33"/>
                    </a:lnTo>
                    <a:lnTo>
                      <a:pt x="15" y="33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7" y="24"/>
                    </a:lnTo>
                    <a:lnTo>
                      <a:pt x="19" y="24"/>
                    </a:lnTo>
                    <a:lnTo>
                      <a:pt x="22" y="23"/>
                    </a:lnTo>
                    <a:lnTo>
                      <a:pt x="27" y="17"/>
                    </a:lnTo>
                    <a:lnTo>
                      <a:pt x="30" y="15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12"/>
                    </a:lnTo>
                    <a:lnTo>
                      <a:pt x="36" y="14"/>
                    </a:lnTo>
                    <a:lnTo>
                      <a:pt x="39" y="16"/>
                    </a:lnTo>
                    <a:lnTo>
                      <a:pt x="45" y="16"/>
                    </a:lnTo>
                    <a:lnTo>
                      <a:pt x="53" y="10"/>
                    </a:lnTo>
                    <a:lnTo>
                      <a:pt x="56" y="7"/>
                    </a:lnTo>
                    <a:lnTo>
                      <a:pt x="61" y="5"/>
                    </a:lnTo>
                    <a:lnTo>
                      <a:pt x="68" y="4"/>
                    </a:lnTo>
                    <a:lnTo>
                      <a:pt x="72" y="1"/>
                    </a:lnTo>
                    <a:lnTo>
                      <a:pt x="74" y="1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79" y="3"/>
                    </a:lnTo>
                    <a:lnTo>
                      <a:pt x="81" y="6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79" y="14"/>
                    </a:lnTo>
                    <a:lnTo>
                      <a:pt x="79" y="17"/>
                    </a:lnTo>
                    <a:lnTo>
                      <a:pt x="80" y="18"/>
                    </a:lnTo>
                    <a:lnTo>
                      <a:pt x="83" y="18"/>
                    </a:lnTo>
                    <a:lnTo>
                      <a:pt x="84" y="19"/>
                    </a:lnTo>
                    <a:lnTo>
                      <a:pt x="84" y="21"/>
                    </a:lnTo>
                    <a:lnTo>
                      <a:pt x="85" y="23"/>
                    </a:lnTo>
                    <a:lnTo>
                      <a:pt x="87" y="23"/>
                    </a:lnTo>
                    <a:lnTo>
                      <a:pt x="88" y="22"/>
                    </a:lnTo>
                    <a:lnTo>
                      <a:pt x="90" y="22"/>
                    </a:lnTo>
                    <a:lnTo>
                      <a:pt x="91" y="23"/>
                    </a:lnTo>
                    <a:lnTo>
                      <a:pt x="91" y="24"/>
                    </a:lnTo>
                    <a:lnTo>
                      <a:pt x="92" y="24"/>
                    </a:lnTo>
                    <a:lnTo>
                      <a:pt x="92" y="30"/>
                    </a:lnTo>
                    <a:lnTo>
                      <a:pt x="88" y="34"/>
                    </a:lnTo>
                    <a:lnTo>
                      <a:pt x="88" y="39"/>
                    </a:lnTo>
                    <a:lnTo>
                      <a:pt x="86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5183233" y="3980916"/>
                <a:ext cx="821193" cy="633003"/>
              </a:xfrm>
              <a:custGeom>
                <a:avLst/>
                <a:gdLst>
                  <a:gd name="T0" fmla="*/ 821193 w 96"/>
                  <a:gd name="T1" fmla="*/ 153974 h 74"/>
                  <a:gd name="T2" fmla="*/ 804085 w 96"/>
                  <a:gd name="T3" fmla="*/ 179636 h 74"/>
                  <a:gd name="T4" fmla="*/ 761314 w 96"/>
                  <a:gd name="T5" fmla="*/ 230961 h 74"/>
                  <a:gd name="T6" fmla="*/ 769868 w 96"/>
                  <a:gd name="T7" fmla="*/ 248069 h 74"/>
                  <a:gd name="T8" fmla="*/ 650111 w 96"/>
                  <a:gd name="T9" fmla="*/ 316502 h 74"/>
                  <a:gd name="T10" fmla="*/ 615895 w 96"/>
                  <a:gd name="T11" fmla="*/ 307947 h 74"/>
                  <a:gd name="T12" fmla="*/ 581678 w 96"/>
                  <a:gd name="T13" fmla="*/ 325056 h 74"/>
                  <a:gd name="T14" fmla="*/ 556016 w 96"/>
                  <a:gd name="T15" fmla="*/ 342164 h 74"/>
                  <a:gd name="T16" fmla="*/ 530354 w 96"/>
                  <a:gd name="T17" fmla="*/ 359272 h 74"/>
                  <a:gd name="T18" fmla="*/ 530354 w 96"/>
                  <a:gd name="T19" fmla="*/ 384934 h 74"/>
                  <a:gd name="T20" fmla="*/ 496137 w 96"/>
                  <a:gd name="T21" fmla="*/ 367826 h 74"/>
                  <a:gd name="T22" fmla="*/ 470475 w 96"/>
                  <a:gd name="T23" fmla="*/ 342164 h 74"/>
                  <a:gd name="T24" fmla="*/ 444813 w 96"/>
                  <a:gd name="T25" fmla="*/ 325056 h 74"/>
                  <a:gd name="T26" fmla="*/ 410597 w 96"/>
                  <a:gd name="T27" fmla="*/ 384934 h 74"/>
                  <a:gd name="T28" fmla="*/ 350718 w 96"/>
                  <a:gd name="T29" fmla="*/ 427705 h 74"/>
                  <a:gd name="T30" fmla="*/ 282285 w 96"/>
                  <a:gd name="T31" fmla="*/ 444813 h 74"/>
                  <a:gd name="T32" fmla="*/ 248069 w 96"/>
                  <a:gd name="T33" fmla="*/ 461921 h 74"/>
                  <a:gd name="T34" fmla="*/ 222406 w 96"/>
                  <a:gd name="T35" fmla="*/ 461921 h 74"/>
                  <a:gd name="T36" fmla="*/ 162528 w 96"/>
                  <a:gd name="T37" fmla="*/ 487583 h 74"/>
                  <a:gd name="T38" fmla="*/ 102649 w 96"/>
                  <a:gd name="T39" fmla="*/ 504692 h 74"/>
                  <a:gd name="T40" fmla="*/ 68433 w 96"/>
                  <a:gd name="T41" fmla="*/ 547462 h 74"/>
                  <a:gd name="T42" fmla="*/ 111203 w 96"/>
                  <a:gd name="T43" fmla="*/ 598787 h 74"/>
                  <a:gd name="T44" fmla="*/ 51325 w 96"/>
                  <a:gd name="T45" fmla="*/ 633003 h 74"/>
                  <a:gd name="T46" fmla="*/ 0 w 96"/>
                  <a:gd name="T47" fmla="*/ 513246 h 74"/>
                  <a:gd name="T48" fmla="*/ 17108 w 96"/>
                  <a:gd name="T49" fmla="*/ 487583 h 74"/>
                  <a:gd name="T50" fmla="*/ 136866 w 96"/>
                  <a:gd name="T51" fmla="*/ 350718 h 74"/>
                  <a:gd name="T52" fmla="*/ 205298 w 96"/>
                  <a:gd name="T53" fmla="*/ 273731 h 74"/>
                  <a:gd name="T54" fmla="*/ 222406 w 96"/>
                  <a:gd name="T55" fmla="*/ 205298 h 74"/>
                  <a:gd name="T56" fmla="*/ 256623 w 96"/>
                  <a:gd name="T57" fmla="*/ 111203 h 74"/>
                  <a:gd name="T58" fmla="*/ 282285 w 96"/>
                  <a:gd name="T59" fmla="*/ 51325 h 74"/>
                  <a:gd name="T60" fmla="*/ 325056 w 96"/>
                  <a:gd name="T61" fmla="*/ 34216 h 74"/>
                  <a:gd name="T62" fmla="*/ 359272 w 96"/>
                  <a:gd name="T63" fmla="*/ 68433 h 74"/>
                  <a:gd name="T64" fmla="*/ 376380 w 96"/>
                  <a:gd name="T65" fmla="*/ 42770 h 74"/>
                  <a:gd name="T66" fmla="*/ 350718 w 96"/>
                  <a:gd name="T67" fmla="*/ 8554 h 74"/>
                  <a:gd name="T68" fmla="*/ 521800 w 96"/>
                  <a:gd name="T69" fmla="*/ 0 h 74"/>
                  <a:gd name="T70" fmla="*/ 547462 w 96"/>
                  <a:gd name="T71" fmla="*/ 17108 h 74"/>
                  <a:gd name="T72" fmla="*/ 504692 w 96"/>
                  <a:gd name="T73" fmla="*/ 76987 h 74"/>
                  <a:gd name="T74" fmla="*/ 521800 w 96"/>
                  <a:gd name="T75" fmla="*/ 102649 h 74"/>
                  <a:gd name="T76" fmla="*/ 615895 w 96"/>
                  <a:gd name="T77" fmla="*/ 76987 h 74"/>
                  <a:gd name="T78" fmla="*/ 650111 w 96"/>
                  <a:gd name="T79" fmla="*/ 85541 h 74"/>
                  <a:gd name="T80" fmla="*/ 692882 w 96"/>
                  <a:gd name="T81" fmla="*/ 51325 h 7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96"/>
                  <a:gd name="T124" fmla="*/ 0 h 74"/>
                  <a:gd name="T125" fmla="*/ 96 w 96"/>
                  <a:gd name="T126" fmla="*/ 74 h 7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96" h="74">
                    <a:moveTo>
                      <a:pt x="87" y="6"/>
                    </a:moveTo>
                    <a:lnTo>
                      <a:pt x="96" y="18"/>
                    </a:lnTo>
                    <a:lnTo>
                      <a:pt x="96" y="21"/>
                    </a:lnTo>
                    <a:lnTo>
                      <a:pt x="94" y="21"/>
                    </a:lnTo>
                    <a:lnTo>
                      <a:pt x="89" y="25"/>
                    </a:lnTo>
                    <a:lnTo>
                      <a:pt x="89" y="27"/>
                    </a:lnTo>
                    <a:lnTo>
                      <a:pt x="90" y="28"/>
                    </a:lnTo>
                    <a:lnTo>
                      <a:pt x="90" y="29"/>
                    </a:lnTo>
                    <a:lnTo>
                      <a:pt x="87" y="30"/>
                    </a:lnTo>
                    <a:lnTo>
                      <a:pt x="76" y="37"/>
                    </a:lnTo>
                    <a:lnTo>
                      <a:pt x="73" y="36"/>
                    </a:lnTo>
                    <a:lnTo>
                      <a:pt x="72" y="36"/>
                    </a:lnTo>
                    <a:lnTo>
                      <a:pt x="70" y="38"/>
                    </a:lnTo>
                    <a:lnTo>
                      <a:pt x="68" y="38"/>
                    </a:lnTo>
                    <a:lnTo>
                      <a:pt x="65" y="36"/>
                    </a:lnTo>
                    <a:lnTo>
                      <a:pt x="65" y="40"/>
                    </a:lnTo>
                    <a:lnTo>
                      <a:pt x="62" y="41"/>
                    </a:lnTo>
                    <a:lnTo>
                      <a:pt x="62" y="42"/>
                    </a:lnTo>
                    <a:lnTo>
                      <a:pt x="63" y="44"/>
                    </a:lnTo>
                    <a:lnTo>
                      <a:pt x="62" y="45"/>
                    </a:lnTo>
                    <a:lnTo>
                      <a:pt x="59" y="43"/>
                    </a:lnTo>
                    <a:lnTo>
                      <a:pt x="58" y="43"/>
                    </a:lnTo>
                    <a:lnTo>
                      <a:pt x="57" y="41"/>
                    </a:lnTo>
                    <a:lnTo>
                      <a:pt x="55" y="40"/>
                    </a:lnTo>
                    <a:lnTo>
                      <a:pt x="53" y="38"/>
                    </a:lnTo>
                    <a:lnTo>
                      <a:pt x="52" y="38"/>
                    </a:lnTo>
                    <a:lnTo>
                      <a:pt x="51" y="41"/>
                    </a:lnTo>
                    <a:lnTo>
                      <a:pt x="48" y="45"/>
                    </a:lnTo>
                    <a:lnTo>
                      <a:pt x="46" y="49"/>
                    </a:lnTo>
                    <a:lnTo>
                      <a:pt x="41" y="50"/>
                    </a:lnTo>
                    <a:lnTo>
                      <a:pt x="39" y="52"/>
                    </a:lnTo>
                    <a:lnTo>
                      <a:pt x="33" y="52"/>
                    </a:lnTo>
                    <a:lnTo>
                      <a:pt x="33" y="54"/>
                    </a:lnTo>
                    <a:lnTo>
                      <a:pt x="29" y="54"/>
                    </a:lnTo>
                    <a:lnTo>
                      <a:pt x="26" y="54"/>
                    </a:lnTo>
                    <a:lnTo>
                      <a:pt x="23" y="55"/>
                    </a:lnTo>
                    <a:lnTo>
                      <a:pt x="19" y="57"/>
                    </a:lnTo>
                    <a:lnTo>
                      <a:pt x="14" y="58"/>
                    </a:lnTo>
                    <a:lnTo>
                      <a:pt x="12" y="59"/>
                    </a:lnTo>
                    <a:lnTo>
                      <a:pt x="11" y="63"/>
                    </a:lnTo>
                    <a:lnTo>
                      <a:pt x="8" y="64"/>
                    </a:lnTo>
                    <a:lnTo>
                      <a:pt x="8" y="66"/>
                    </a:lnTo>
                    <a:lnTo>
                      <a:pt x="13" y="70"/>
                    </a:lnTo>
                    <a:lnTo>
                      <a:pt x="12" y="73"/>
                    </a:lnTo>
                    <a:lnTo>
                      <a:pt x="6" y="7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4" y="52"/>
                    </a:lnTo>
                    <a:lnTo>
                      <a:pt x="16" y="41"/>
                    </a:lnTo>
                    <a:lnTo>
                      <a:pt x="20" y="36"/>
                    </a:lnTo>
                    <a:lnTo>
                      <a:pt x="24" y="32"/>
                    </a:lnTo>
                    <a:lnTo>
                      <a:pt x="26" y="29"/>
                    </a:lnTo>
                    <a:lnTo>
                      <a:pt x="26" y="24"/>
                    </a:lnTo>
                    <a:lnTo>
                      <a:pt x="30" y="20"/>
                    </a:lnTo>
                    <a:lnTo>
                      <a:pt x="30" y="13"/>
                    </a:lnTo>
                    <a:lnTo>
                      <a:pt x="31" y="12"/>
                    </a:lnTo>
                    <a:lnTo>
                      <a:pt x="33" y="6"/>
                    </a:lnTo>
                    <a:lnTo>
                      <a:pt x="34" y="4"/>
                    </a:lnTo>
                    <a:lnTo>
                      <a:pt x="38" y="4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4" y="5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59" y="1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4" y="3"/>
                    </a:lnTo>
                    <a:lnTo>
                      <a:pt x="59" y="9"/>
                    </a:lnTo>
                    <a:lnTo>
                      <a:pt x="59" y="11"/>
                    </a:lnTo>
                    <a:lnTo>
                      <a:pt x="61" y="12"/>
                    </a:lnTo>
                    <a:lnTo>
                      <a:pt x="64" y="12"/>
                    </a:lnTo>
                    <a:lnTo>
                      <a:pt x="72" y="9"/>
                    </a:lnTo>
                    <a:lnTo>
                      <a:pt x="74" y="9"/>
                    </a:lnTo>
                    <a:lnTo>
                      <a:pt x="76" y="10"/>
                    </a:lnTo>
                    <a:lnTo>
                      <a:pt x="80" y="8"/>
                    </a:lnTo>
                    <a:lnTo>
                      <a:pt x="81" y="6"/>
                    </a:lnTo>
                    <a:lnTo>
                      <a:pt x="87" y="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0"/>
              <p:cNvSpPr/>
              <p:nvPr/>
            </p:nvSpPr>
            <p:spPr bwMode="auto">
              <a:xfrm>
                <a:off x="5927440" y="1714081"/>
                <a:ext cx="624449" cy="581678"/>
              </a:xfrm>
              <a:custGeom>
                <a:avLst/>
                <a:gdLst>
                  <a:gd name="T0" fmla="*/ 547462 w 73"/>
                  <a:gd name="T1" fmla="*/ 188190 h 68"/>
                  <a:gd name="T2" fmla="*/ 624449 w 73"/>
                  <a:gd name="T3" fmla="*/ 248069 h 68"/>
                  <a:gd name="T4" fmla="*/ 607341 w 73"/>
                  <a:gd name="T5" fmla="*/ 273731 h 68"/>
                  <a:gd name="T6" fmla="*/ 564570 w 73"/>
                  <a:gd name="T7" fmla="*/ 299393 h 68"/>
                  <a:gd name="T8" fmla="*/ 504692 w 73"/>
                  <a:gd name="T9" fmla="*/ 359272 h 68"/>
                  <a:gd name="T10" fmla="*/ 496137 w 73"/>
                  <a:gd name="T11" fmla="*/ 402042 h 68"/>
                  <a:gd name="T12" fmla="*/ 410597 w 73"/>
                  <a:gd name="T13" fmla="*/ 436258 h 68"/>
                  <a:gd name="T14" fmla="*/ 350718 w 73"/>
                  <a:gd name="T15" fmla="*/ 470475 h 68"/>
                  <a:gd name="T16" fmla="*/ 333610 w 73"/>
                  <a:gd name="T17" fmla="*/ 504691 h 68"/>
                  <a:gd name="T18" fmla="*/ 307947 w 73"/>
                  <a:gd name="T19" fmla="*/ 581678 h 68"/>
                  <a:gd name="T20" fmla="*/ 239515 w 73"/>
                  <a:gd name="T21" fmla="*/ 581678 h 68"/>
                  <a:gd name="T22" fmla="*/ 248069 w 73"/>
                  <a:gd name="T23" fmla="*/ 556016 h 68"/>
                  <a:gd name="T24" fmla="*/ 290839 w 73"/>
                  <a:gd name="T25" fmla="*/ 521799 h 68"/>
                  <a:gd name="T26" fmla="*/ 265177 w 73"/>
                  <a:gd name="T27" fmla="*/ 487583 h 68"/>
                  <a:gd name="T28" fmla="*/ 265177 w 73"/>
                  <a:gd name="T29" fmla="*/ 444813 h 68"/>
                  <a:gd name="T30" fmla="*/ 299393 w 73"/>
                  <a:gd name="T31" fmla="*/ 410596 h 68"/>
                  <a:gd name="T32" fmla="*/ 299393 w 73"/>
                  <a:gd name="T33" fmla="*/ 359272 h 68"/>
                  <a:gd name="T34" fmla="*/ 265177 w 73"/>
                  <a:gd name="T35" fmla="*/ 325055 h 68"/>
                  <a:gd name="T36" fmla="*/ 213852 w 73"/>
                  <a:gd name="T37" fmla="*/ 325055 h 68"/>
                  <a:gd name="T38" fmla="*/ 162528 w 73"/>
                  <a:gd name="T39" fmla="*/ 376380 h 68"/>
                  <a:gd name="T40" fmla="*/ 153974 w 73"/>
                  <a:gd name="T41" fmla="*/ 410596 h 68"/>
                  <a:gd name="T42" fmla="*/ 119757 w 73"/>
                  <a:gd name="T43" fmla="*/ 444813 h 68"/>
                  <a:gd name="T44" fmla="*/ 42770 w 73"/>
                  <a:gd name="T45" fmla="*/ 384934 h 68"/>
                  <a:gd name="T46" fmla="*/ 0 w 73"/>
                  <a:gd name="T47" fmla="*/ 367826 h 68"/>
                  <a:gd name="T48" fmla="*/ 0 w 73"/>
                  <a:gd name="T49" fmla="*/ 342164 h 68"/>
                  <a:gd name="T50" fmla="*/ 34216 w 73"/>
                  <a:gd name="T51" fmla="*/ 316501 h 68"/>
                  <a:gd name="T52" fmla="*/ 42770 w 73"/>
                  <a:gd name="T53" fmla="*/ 307947 h 68"/>
                  <a:gd name="T54" fmla="*/ 42770 w 73"/>
                  <a:gd name="T55" fmla="*/ 256623 h 68"/>
                  <a:gd name="T56" fmla="*/ 17108 w 73"/>
                  <a:gd name="T57" fmla="*/ 222406 h 68"/>
                  <a:gd name="T58" fmla="*/ 17108 w 73"/>
                  <a:gd name="T59" fmla="*/ 196744 h 68"/>
                  <a:gd name="T60" fmla="*/ 34216 w 73"/>
                  <a:gd name="T61" fmla="*/ 179636 h 68"/>
                  <a:gd name="T62" fmla="*/ 51325 w 73"/>
                  <a:gd name="T63" fmla="*/ 179636 h 68"/>
                  <a:gd name="T64" fmla="*/ 59879 w 73"/>
                  <a:gd name="T65" fmla="*/ 188190 h 68"/>
                  <a:gd name="T66" fmla="*/ 59879 w 73"/>
                  <a:gd name="T67" fmla="*/ 205298 h 68"/>
                  <a:gd name="T68" fmla="*/ 85541 w 73"/>
                  <a:gd name="T69" fmla="*/ 230960 h 68"/>
                  <a:gd name="T70" fmla="*/ 102649 w 73"/>
                  <a:gd name="T71" fmla="*/ 230960 h 68"/>
                  <a:gd name="T72" fmla="*/ 239515 w 73"/>
                  <a:gd name="T73" fmla="*/ 111203 h 68"/>
                  <a:gd name="T74" fmla="*/ 273731 w 73"/>
                  <a:gd name="T75" fmla="*/ 68433 h 68"/>
                  <a:gd name="T76" fmla="*/ 325056 w 73"/>
                  <a:gd name="T77" fmla="*/ 68433 h 68"/>
                  <a:gd name="T78" fmla="*/ 333610 w 73"/>
                  <a:gd name="T79" fmla="*/ 76987 h 68"/>
                  <a:gd name="T80" fmla="*/ 350718 w 73"/>
                  <a:gd name="T81" fmla="*/ 76987 h 68"/>
                  <a:gd name="T82" fmla="*/ 359272 w 73"/>
                  <a:gd name="T83" fmla="*/ 68433 h 68"/>
                  <a:gd name="T84" fmla="*/ 359272 w 73"/>
                  <a:gd name="T85" fmla="*/ 0 h 68"/>
                  <a:gd name="T86" fmla="*/ 393488 w 73"/>
                  <a:gd name="T87" fmla="*/ 0 h 68"/>
                  <a:gd name="T88" fmla="*/ 436259 w 73"/>
                  <a:gd name="T89" fmla="*/ 42770 h 68"/>
                  <a:gd name="T90" fmla="*/ 461921 w 73"/>
                  <a:gd name="T91" fmla="*/ 42770 h 68"/>
                  <a:gd name="T92" fmla="*/ 453367 w 73"/>
                  <a:gd name="T93" fmla="*/ 25662 h 68"/>
                  <a:gd name="T94" fmla="*/ 470475 w 73"/>
                  <a:gd name="T95" fmla="*/ 8554 h 68"/>
                  <a:gd name="T96" fmla="*/ 487583 w 73"/>
                  <a:gd name="T97" fmla="*/ 25662 h 68"/>
                  <a:gd name="T98" fmla="*/ 487583 w 73"/>
                  <a:gd name="T99" fmla="*/ 59879 h 68"/>
                  <a:gd name="T100" fmla="*/ 547462 w 73"/>
                  <a:gd name="T101" fmla="*/ 136865 h 68"/>
                  <a:gd name="T102" fmla="*/ 547462 w 73"/>
                  <a:gd name="T103" fmla="*/ 188190 h 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73"/>
                  <a:gd name="T157" fmla="*/ 0 h 68"/>
                  <a:gd name="T158" fmla="*/ 73 w 73"/>
                  <a:gd name="T159" fmla="*/ 68 h 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73" h="68">
                    <a:moveTo>
                      <a:pt x="64" y="22"/>
                    </a:moveTo>
                    <a:lnTo>
                      <a:pt x="73" y="29"/>
                    </a:lnTo>
                    <a:lnTo>
                      <a:pt x="71" y="32"/>
                    </a:lnTo>
                    <a:lnTo>
                      <a:pt x="66" y="35"/>
                    </a:lnTo>
                    <a:lnTo>
                      <a:pt x="59" y="42"/>
                    </a:lnTo>
                    <a:lnTo>
                      <a:pt x="58" y="47"/>
                    </a:lnTo>
                    <a:lnTo>
                      <a:pt x="48" y="51"/>
                    </a:lnTo>
                    <a:lnTo>
                      <a:pt x="41" y="55"/>
                    </a:lnTo>
                    <a:lnTo>
                      <a:pt x="39" y="59"/>
                    </a:lnTo>
                    <a:lnTo>
                      <a:pt x="36" y="68"/>
                    </a:lnTo>
                    <a:lnTo>
                      <a:pt x="28" y="68"/>
                    </a:lnTo>
                    <a:lnTo>
                      <a:pt x="29" y="65"/>
                    </a:lnTo>
                    <a:lnTo>
                      <a:pt x="34" y="61"/>
                    </a:lnTo>
                    <a:lnTo>
                      <a:pt x="31" y="57"/>
                    </a:lnTo>
                    <a:lnTo>
                      <a:pt x="31" y="52"/>
                    </a:lnTo>
                    <a:lnTo>
                      <a:pt x="35" y="48"/>
                    </a:lnTo>
                    <a:lnTo>
                      <a:pt x="35" y="42"/>
                    </a:lnTo>
                    <a:lnTo>
                      <a:pt x="31" y="38"/>
                    </a:lnTo>
                    <a:lnTo>
                      <a:pt x="25" y="38"/>
                    </a:lnTo>
                    <a:lnTo>
                      <a:pt x="19" y="44"/>
                    </a:lnTo>
                    <a:lnTo>
                      <a:pt x="18" y="48"/>
                    </a:lnTo>
                    <a:lnTo>
                      <a:pt x="14" y="52"/>
                    </a:lnTo>
                    <a:lnTo>
                      <a:pt x="5" y="45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4" y="37"/>
                    </a:lnTo>
                    <a:lnTo>
                      <a:pt x="5" y="36"/>
                    </a:lnTo>
                    <a:lnTo>
                      <a:pt x="5" y="30"/>
                    </a:lnTo>
                    <a:lnTo>
                      <a:pt x="2" y="26"/>
                    </a:lnTo>
                    <a:lnTo>
                      <a:pt x="2" y="23"/>
                    </a:lnTo>
                    <a:lnTo>
                      <a:pt x="4" y="21"/>
                    </a:lnTo>
                    <a:lnTo>
                      <a:pt x="6" y="21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10" y="27"/>
                    </a:lnTo>
                    <a:lnTo>
                      <a:pt x="12" y="27"/>
                    </a:lnTo>
                    <a:lnTo>
                      <a:pt x="28" y="13"/>
                    </a:lnTo>
                    <a:lnTo>
                      <a:pt x="32" y="8"/>
                    </a:lnTo>
                    <a:lnTo>
                      <a:pt x="38" y="8"/>
                    </a:lnTo>
                    <a:lnTo>
                      <a:pt x="39" y="9"/>
                    </a:lnTo>
                    <a:lnTo>
                      <a:pt x="41" y="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1" y="5"/>
                    </a:lnTo>
                    <a:lnTo>
                      <a:pt x="54" y="5"/>
                    </a:lnTo>
                    <a:lnTo>
                      <a:pt x="53" y="3"/>
                    </a:lnTo>
                    <a:lnTo>
                      <a:pt x="55" y="1"/>
                    </a:lnTo>
                    <a:lnTo>
                      <a:pt x="57" y="3"/>
                    </a:lnTo>
                    <a:lnTo>
                      <a:pt x="57" y="7"/>
                    </a:lnTo>
                    <a:lnTo>
                      <a:pt x="64" y="16"/>
                    </a:lnTo>
                    <a:lnTo>
                      <a:pt x="64" y="2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1"/>
              <p:cNvSpPr/>
              <p:nvPr/>
            </p:nvSpPr>
            <p:spPr bwMode="auto">
              <a:xfrm>
                <a:off x="6055751" y="1397580"/>
                <a:ext cx="881072" cy="564570"/>
              </a:xfrm>
              <a:custGeom>
                <a:avLst/>
                <a:gdLst>
                  <a:gd name="T0" fmla="*/ 196744 w 103"/>
                  <a:gd name="T1" fmla="*/ 282285 h 66"/>
                  <a:gd name="T2" fmla="*/ 162528 w 103"/>
                  <a:gd name="T3" fmla="*/ 188190 h 66"/>
                  <a:gd name="T4" fmla="*/ 119757 w 103"/>
                  <a:gd name="T5" fmla="*/ 230960 h 66"/>
                  <a:gd name="T6" fmla="*/ 94095 w 103"/>
                  <a:gd name="T7" fmla="*/ 239514 h 66"/>
                  <a:gd name="T8" fmla="*/ 59879 w 103"/>
                  <a:gd name="T9" fmla="*/ 171082 h 66"/>
                  <a:gd name="T10" fmla="*/ 17108 w 103"/>
                  <a:gd name="T11" fmla="*/ 76987 h 66"/>
                  <a:gd name="T12" fmla="*/ 0 w 103"/>
                  <a:gd name="T13" fmla="*/ 42770 h 66"/>
                  <a:gd name="T14" fmla="*/ 34216 w 103"/>
                  <a:gd name="T15" fmla="*/ 25662 h 66"/>
                  <a:gd name="T16" fmla="*/ 76987 w 103"/>
                  <a:gd name="T17" fmla="*/ 59879 h 66"/>
                  <a:gd name="T18" fmla="*/ 145420 w 103"/>
                  <a:gd name="T19" fmla="*/ 8554 h 66"/>
                  <a:gd name="T20" fmla="*/ 153974 w 103"/>
                  <a:gd name="T21" fmla="*/ 0 h 66"/>
                  <a:gd name="T22" fmla="*/ 179636 w 103"/>
                  <a:gd name="T23" fmla="*/ 17108 h 66"/>
                  <a:gd name="T24" fmla="*/ 222407 w 103"/>
                  <a:gd name="T25" fmla="*/ 68433 h 66"/>
                  <a:gd name="T26" fmla="*/ 307948 w 103"/>
                  <a:gd name="T27" fmla="*/ 59879 h 66"/>
                  <a:gd name="T28" fmla="*/ 367826 w 103"/>
                  <a:gd name="T29" fmla="*/ 17108 h 66"/>
                  <a:gd name="T30" fmla="*/ 376380 w 103"/>
                  <a:gd name="T31" fmla="*/ 68433 h 66"/>
                  <a:gd name="T32" fmla="*/ 402043 w 103"/>
                  <a:gd name="T33" fmla="*/ 85541 h 66"/>
                  <a:gd name="T34" fmla="*/ 444813 w 103"/>
                  <a:gd name="T35" fmla="*/ 68433 h 66"/>
                  <a:gd name="T36" fmla="*/ 496138 w 103"/>
                  <a:gd name="T37" fmla="*/ 102649 h 66"/>
                  <a:gd name="T38" fmla="*/ 556016 w 103"/>
                  <a:gd name="T39" fmla="*/ 171082 h 66"/>
                  <a:gd name="T40" fmla="*/ 590233 w 103"/>
                  <a:gd name="T41" fmla="*/ 128311 h 66"/>
                  <a:gd name="T42" fmla="*/ 667220 w 103"/>
                  <a:gd name="T43" fmla="*/ 213852 h 66"/>
                  <a:gd name="T44" fmla="*/ 727098 w 103"/>
                  <a:gd name="T45" fmla="*/ 179636 h 66"/>
                  <a:gd name="T46" fmla="*/ 709990 w 103"/>
                  <a:gd name="T47" fmla="*/ 171082 h 66"/>
                  <a:gd name="T48" fmla="*/ 769869 w 103"/>
                  <a:gd name="T49" fmla="*/ 145420 h 66"/>
                  <a:gd name="T50" fmla="*/ 786977 w 103"/>
                  <a:gd name="T51" fmla="*/ 136865 h 66"/>
                  <a:gd name="T52" fmla="*/ 829747 w 103"/>
                  <a:gd name="T53" fmla="*/ 188190 h 66"/>
                  <a:gd name="T54" fmla="*/ 872518 w 103"/>
                  <a:gd name="T55" fmla="*/ 188190 h 66"/>
                  <a:gd name="T56" fmla="*/ 881072 w 103"/>
                  <a:gd name="T57" fmla="*/ 256623 h 66"/>
                  <a:gd name="T58" fmla="*/ 855410 w 103"/>
                  <a:gd name="T59" fmla="*/ 325055 h 66"/>
                  <a:gd name="T60" fmla="*/ 829747 w 103"/>
                  <a:gd name="T61" fmla="*/ 307947 h 66"/>
                  <a:gd name="T62" fmla="*/ 795531 w 103"/>
                  <a:gd name="T63" fmla="*/ 316501 h 66"/>
                  <a:gd name="T64" fmla="*/ 778423 w 103"/>
                  <a:gd name="T65" fmla="*/ 248069 h 66"/>
                  <a:gd name="T66" fmla="*/ 752761 w 103"/>
                  <a:gd name="T67" fmla="*/ 307947 h 66"/>
                  <a:gd name="T68" fmla="*/ 684328 w 103"/>
                  <a:gd name="T69" fmla="*/ 393488 h 66"/>
                  <a:gd name="T70" fmla="*/ 650111 w 103"/>
                  <a:gd name="T71" fmla="*/ 419150 h 66"/>
                  <a:gd name="T72" fmla="*/ 675774 w 103"/>
                  <a:gd name="T73" fmla="*/ 461921 h 66"/>
                  <a:gd name="T74" fmla="*/ 598787 w 103"/>
                  <a:gd name="T75" fmla="*/ 479029 h 66"/>
                  <a:gd name="T76" fmla="*/ 547462 w 103"/>
                  <a:gd name="T77" fmla="*/ 453367 h 66"/>
                  <a:gd name="T78" fmla="*/ 513246 w 103"/>
                  <a:gd name="T79" fmla="*/ 530354 h 66"/>
                  <a:gd name="T80" fmla="*/ 419151 w 103"/>
                  <a:gd name="T81" fmla="*/ 504691 h 66"/>
                  <a:gd name="T82" fmla="*/ 359272 w 103"/>
                  <a:gd name="T83" fmla="*/ 376380 h 66"/>
                  <a:gd name="T84" fmla="*/ 342164 w 103"/>
                  <a:gd name="T85" fmla="*/ 325055 h 66"/>
                  <a:gd name="T86" fmla="*/ 333610 w 103"/>
                  <a:gd name="T87" fmla="*/ 359272 h 66"/>
                  <a:gd name="T88" fmla="*/ 265177 w 103"/>
                  <a:gd name="T89" fmla="*/ 316501 h 66"/>
                  <a:gd name="T90" fmla="*/ 230961 w 103"/>
                  <a:gd name="T91" fmla="*/ 316501 h 6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03"/>
                  <a:gd name="T139" fmla="*/ 0 h 66"/>
                  <a:gd name="T140" fmla="*/ 103 w 103"/>
                  <a:gd name="T141" fmla="*/ 66 h 6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03" h="66">
                    <a:moveTo>
                      <a:pt x="27" y="37"/>
                    </a:moveTo>
                    <a:lnTo>
                      <a:pt x="23" y="33"/>
                    </a:lnTo>
                    <a:lnTo>
                      <a:pt x="23" y="30"/>
                    </a:lnTo>
                    <a:lnTo>
                      <a:pt x="19" y="22"/>
                    </a:lnTo>
                    <a:lnTo>
                      <a:pt x="18" y="22"/>
                    </a:lnTo>
                    <a:lnTo>
                      <a:pt x="14" y="27"/>
                    </a:lnTo>
                    <a:lnTo>
                      <a:pt x="14" y="28"/>
                    </a:lnTo>
                    <a:lnTo>
                      <a:pt x="11" y="28"/>
                    </a:lnTo>
                    <a:lnTo>
                      <a:pt x="9" y="22"/>
                    </a:lnTo>
                    <a:lnTo>
                      <a:pt x="7" y="20"/>
                    </a:lnTo>
                    <a:lnTo>
                      <a:pt x="7" y="14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10" y="7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2"/>
                    </a:lnTo>
                    <a:lnTo>
                      <a:pt x="23" y="5"/>
                    </a:lnTo>
                    <a:lnTo>
                      <a:pt x="26" y="8"/>
                    </a:lnTo>
                    <a:lnTo>
                      <a:pt x="29" y="10"/>
                    </a:lnTo>
                    <a:lnTo>
                      <a:pt x="36" y="7"/>
                    </a:lnTo>
                    <a:lnTo>
                      <a:pt x="42" y="2"/>
                    </a:lnTo>
                    <a:lnTo>
                      <a:pt x="43" y="2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5" y="10"/>
                    </a:lnTo>
                    <a:lnTo>
                      <a:pt x="47" y="10"/>
                    </a:lnTo>
                    <a:lnTo>
                      <a:pt x="50" y="8"/>
                    </a:lnTo>
                    <a:lnTo>
                      <a:pt x="52" y="8"/>
                    </a:lnTo>
                    <a:lnTo>
                      <a:pt x="55" y="12"/>
                    </a:lnTo>
                    <a:lnTo>
                      <a:pt x="58" y="12"/>
                    </a:lnTo>
                    <a:lnTo>
                      <a:pt x="63" y="20"/>
                    </a:lnTo>
                    <a:lnTo>
                      <a:pt x="65" y="20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71" y="18"/>
                    </a:lnTo>
                    <a:lnTo>
                      <a:pt x="78" y="25"/>
                    </a:lnTo>
                    <a:lnTo>
                      <a:pt x="80" y="25"/>
                    </a:lnTo>
                    <a:lnTo>
                      <a:pt x="85" y="21"/>
                    </a:lnTo>
                    <a:lnTo>
                      <a:pt x="83" y="21"/>
                    </a:lnTo>
                    <a:lnTo>
                      <a:pt x="83" y="20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0" y="15"/>
                    </a:lnTo>
                    <a:lnTo>
                      <a:pt x="92" y="16"/>
                    </a:lnTo>
                    <a:lnTo>
                      <a:pt x="93" y="18"/>
                    </a:lnTo>
                    <a:lnTo>
                      <a:pt x="97" y="22"/>
                    </a:lnTo>
                    <a:lnTo>
                      <a:pt x="100" y="22"/>
                    </a:lnTo>
                    <a:lnTo>
                      <a:pt x="102" y="22"/>
                    </a:lnTo>
                    <a:lnTo>
                      <a:pt x="103" y="24"/>
                    </a:lnTo>
                    <a:lnTo>
                      <a:pt x="103" y="30"/>
                    </a:lnTo>
                    <a:lnTo>
                      <a:pt x="100" y="33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7" y="36"/>
                    </a:lnTo>
                    <a:lnTo>
                      <a:pt x="95" y="37"/>
                    </a:lnTo>
                    <a:lnTo>
                      <a:pt x="93" y="37"/>
                    </a:lnTo>
                    <a:lnTo>
                      <a:pt x="93" y="31"/>
                    </a:lnTo>
                    <a:lnTo>
                      <a:pt x="91" y="29"/>
                    </a:lnTo>
                    <a:lnTo>
                      <a:pt x="90" y="31"/>
                    </a:lnTo>
                    <a:lnTo>
                      <a:pt x="88" y="36"/>
                    </a:lnTo>
                    <a:lnTo>
                      <a:pt x="83" y="44"/>
                    </a:lnTo>
                    <a:lnTo>
                      <a:pt x="80" y="46"/>
                    </a:lnTo>
                    <a:lnTo>
                      <a:pt x="77" y="45"/>
                    </a:lnTo>
                    <a:lnTo>
                      <a:pt x="76" y="49"/>
                    </a:lnTo>
                    <a:lnTo>
                      <a:pt x="79" y="51"/>
                    </a:lnTo>
                    <a:lnTo>
                      <a:pt x="79" y="54"/>
                    </a:lnTo>
                    <a:lnTo>
                      <a:pt x="77" y="56"/>
                    </a:lnTo>
                    <a:lnTo>
                      <a:pt x="70" y="56"/>
                    </a:lnTo>
                    <a:lnTo>
                      <a:pt x="66" y="54"/>
                    </a:lnTo>
                    <a:lnTo>
                      <a:pt x="64" y="53"/>
                    </a:lnTo>
                    <a:lnTo>
                      <a:pt x="61" y="59"/>
                    </a:lnTo>
                    <a:lnTo>
                      <a:pt x="60" y="62"/>
                    </a:lnTo>
                    <a:lnTo>
                      <a:pt x="58" y="66"/>
                    </a:lnTo>
                    <a:lnTo>
                      <a:pt x="49" y="59"/>
                    </a:lnTo>
                    <a:lnTo>
                      <a:pt x="49" y="53"/>
                    </a:lnTo>
                    <a:lnTo>
                      <a:pt x="42" y="44"/>
                    </a:lnTo>
                    <a:lnTo>
                      <a:pt x="42" y="40"/>
                    </a:lnTo>
                    <a:lnTo>
                      <a:pt x="40" y="38"/>
                    </a:lnTo>
                    <a:lnTo>
                      <a:pt x="38" y="40"/>
                    </a:lnTo>
                    <a:lnTo>
                      <a:pt x="39" y="42"/>
                    </a:lnTo>
                    <a:lnTo>
                      <a:pt x="36" y="42"/>
                    </a:lnTo>
                    <a:lnTo>
                      <a:pt x="31" y="37"/>
                    </a:lnTo>
                    <a:lnTo>
                      <a:pt x="27" y="3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3"/>
              <p:cNvSpPr/>
              <p:nvPr/>
            </p:nvSpPr>
            <p:spPr bwMode="auto">
              <a:xfrm>
                <a:off x="3207237" y="2278652"/>
                <a:ext cx="1291669" cy="949504"/>
              </a:xfrm>
              <a:custGeom>
                <a:avLst/>
                <a:gdLst>
                  <a:gd name="T0" fmla="*/ 692882 w 151"/>
                  <a:gd name="T1" fmla="*/ 915288 h 111"/>
                  <a:gd name="T2" fmla="*/ 641557 w 151"/>
                  <a:gd name="T3" fmla="*/ 949504 h 111"/>
                  <a:gd name="T4" fmla="*/ 590233 w 151"/>
                  <a:gd name="T5" fmla="*/ 923842 h 111"/>
                  <a:gd name="T6" fmla="*/ 564571 w 151"/>
                  <a:gd name="T7" fmla="*/ 940950 h 111"/>
                  <a:gd name="T8" fmla="*/ 530354 w 151"/>
                  <a:gd name="T9" fmla="*/ 872517 h 111"/>
                  <a:gd name="T10" fmla="*/ 479029 w 151"/>
                  <a:gd name="T11" fmla="*/ 821193 h 111"/>
                  <a:gd name="T12" fmla="*/ 367826 w 151"/>
                  <a:gd name="T13" fmla="*/ 804085 h 111"/>
                  <a:gd name="T14" fmla="*/ 290839 w 151"/>
                  <a:gd name="T15" fmla="*/ 795530 h 111"/>
                  <a:gd name="T16" fmla="*/ 222407 w 151"/>
                  <a:gd name="T17" fmla="*/ 761314 h 111"/>
                  <a:gd name="T18" fmla="*/ 145420 w 151"/>
                  <a:gd name="T19" fmla="*/ 701435 h 111"/>
                  <a:gd name="T20" fmla="*/ 51325 w 151"/>
                  <a:gd name="T21" fmla="*/ 667219 h 111"/>
                  <a:gd name="T22" fmla="*/ 0 w 151"/>
                  <a:gd name="T23" fmla="*/ 556016 h 111"/>
                  <a:gd name="T24" fmla="*/ 17108 w 151"/>
                  <a:gd name="T25" fmla="*/ 393488 h 111"/>
                  <a:gd name="T26" fmla="*/ 8554 w 151"/>
                  <a:gd name="T27" fmla="*/ 350718 h 111"/>
                  <a:gd name="T28" fmla="*/ 51325 w 151"/>
                  <a:gd name="T29" fmla="*/ 342164 h 111"/>
                  <a:gd name="T30" fmla="*/ 85541 w 151"/>
                  <a:gd name="T31" fmla="*/ 325055 h 111"/>
                  <a:gd name="T32" fmla="*/ 119757 w 151"/>
                  <a:gd name="T33" fmla="*/ 350718 h 111"/>
                  <a:gd name="T34" fmla="*/ 162528 w 151"/>
                  <a:gd name="T35" fmla="*/ 342164 h 111"/>
                  <a:gd name="T36" fmla="*/ 136866 w 151"/>
                  <a:gd name="T37" fmla="*/ 290839 h 111"/>
                  <a:gd name="T38" fmla="*/ 188190 w 151"/>
                  <a:gd name="T39" fmla="*/ 230960 h 111"/>
                  <a:gd name="T40" fmla="*/ 162528 w 151"/>
                  <a:gd name="T41" fmla="*/ 179636 h 111"/>
                  <a:gd name="T42" fmla="*/ 128311 w 151"/>
                  <a:gd name="T43" fmla="*/ 136865 h 111"/>
                  <a:gd name="T44" fmla="*/ 119757 w 151"/>
                  <a:gd name="T45" fmla="*/ 111203 h 111"/>
                  <a:gd name="T46" fmla="*/ 102649 w 151"/>
                  <a:gd name="T47" fmla="*/ 76987 h 111"/>
                  <a:gd name="T48" fmla="*/ 136866 w 151"/>
                  <a:gd name="T49" fmla="*/ 51325 h 111"/>
                  <a:gd name="T50" fmla="*/ 239515 w 151"/>
                  <a:gd name="T51" fmla="*/ 51325 h 111"/>
                  <a:gd name="T52" fmla="*/ 350718 w 151"/>
                  <a:gd name="T53" fmla="*/ 0 h 111"/>
                  <a:gd name="T54" fmla="*/ 402043 w 151"/>
                  <a:gd name="T55" fmla="*/ 0 h 111"/>
                  <a:gd name="T56" fmla="*/ 521800 w 151"/>
                  <a:gd name="T57" fmla="*/ 8554 h 111"/>
                  <a:gd name="T58" fmla="*/ 701436 w 151"/>
                  <a:gd name="T59" fmla="*/ 128311 h 111"/>
                  <a:gd name="T60" fmla="*/ 744207 w 151"/>
                  <a:gd name="T61" fmla="*/ 119757 h 111"/>
                  <a:gd name="T62" fmla="*/ 735653 w 151"/>
                  <a:gd name="T63" fmla="*/ 59879 h 111"/>
                  <a:gd name="T64" fmla="*/ 769869 w 151"/>
                  <a:gd name="T65" fmla="*/ 51325 h 111"/>
                  <a:gd name="T66" fmla="*/ 821193 w 151"/>
                  <a:gd name="T67" fmla="*/ 76987 h 111"/>
                  <a:gd name="T68" fmla="*/ 932397 w 151"/>
                  <a:gd name="T69" fmla="*/ 111203 h 111"/>
                  <a:gd name="T70" fmla="*/ 1009384 w 151"/>
                  <a:gd name="T71" fmla="*/ 145420 h 111"/>
                  <a:gd name="T72" fmla="*/ 1035046 w 151"/>
                  <a:gd name="T73" fmla="*/ 136865 h 111"/>
                  <a:gd name="T74" fmla="*/ 1103479 w 151"/>
                  <a:gd name="T75" fmla="*/ 213852 h 111"/>
                  <a:gd name="T76" fmla="*/ 1214682 w 151"/>
                  <a:gd name="T77" fmla="*/ 248069 h 111"/>
                  <a:gd name="T78" fmla="*/ 1240344 w 151"/>
                  <a:gd name="T79" fmla="*/ 325055 h 111"/>
                  <a:gd name="T80" fmla="*/ 1274561 w 151"/>
                  <a:gd name="T81" fmla="*/ 436259 h 111"/>
                  <a:gd name="T82" fmla="*/ 1274561 w 151"/>
                  <a:gd name="T83" fmla="*/ 496137 h 111"/>
                  <a:gd name="T84" fmla="*/ 1240344 w 151"/>
                  <a:gd name="T85" fmla="*/ 521799 h 111"/>
                  <a:gd name="T86" fmla="*/ 1197574 w 151"/>
                  <a:gd name="T87" fmla="*/ 581678 h 111"/>
                  <a:gd name="T88" fmla="*/ 1171912 w 151"/>
                  <a:gd name="T89" fmla="*/ 615895 h 111"/>
                  <a:gd name="T90" fmla="*/ 1206128 w 151"/>
                  <a:gd name="T91" fmla="*/ 658665 h 111"/>
                  <a:gd name="T92" fmla="*/ 1163358 w 151"/>
                  <a:gd name="T93" fmla="*/ 667219 h 111"/>
                  <a:gd name="T94" fmla="*/ 1077816 w 151"/>
                  <a:gd name="T95" fmla="*/ 641557 h 111"/>
                  <a:gd name="T96" fmla="*/ 1077816 w 151"/>
                  <a:gd name="T97" fmla="*/ 684327 h 111"/>
                  <a:gd name="T98" fmla="*/ 1103479 w 151"/>
                  <a:gd name="T99" fmla="*/ 761314 h 111"/>
                  <a:gd name="T100" fmla="*/ 1129141 w 151"/>
                  <a:gd name="T101" fmla="*/ 812639 h 111"/>
                  <a:gd name="T102" fmla="*/ 1077816 w 151"/>
                  <a:gd name="T103" fmla="*/ 846855 h 111"/>
                  <a:gd name="T104" fmla="*/ 1043600 w 151"/>
                  <a:gd name="T105" fmla="*/ 863963 h 111"/>
                  <a:gd name="T106" fmla="*/ 1000829 w 151"/>
                  <a:gd name="T107" fmla="*/ 846855 h 111"/>
                  <a:gd name="T108" fmla="*/ 975167 w 151"/>
                  <a:gd name="T109" fmla="*/ 829747 h 111"/>
                  <a:gd name="T110" fmla="*/ 940951 w 151"/>
                  <a:gd name="T111" fmla="*/ 846855 h 111"/>
                  <a:gd name="T112" fmla="*/ 915289 w 151"/>
                  <a:gd name="T113" fmla="*/ 829747 h 111"/>
                  <a:gd name="T114" fmla="*/ 855410 w 151"/>
                  <a:gd name="T115" fmla="*/ 744206 h 111"/>
                  <a:gd name="T116" fmla="*/ 735653 w 151"/>
                  <a:gd name="T117" fmla="*/ 692881 h 111"/>
                  <a:gd name="T118" fmla="*/ 727098 w 151"/>
                  <a:gd name="T119" fmla="*/ 727098 h 111"/>
                  <a:gd name="T120" fmla="*/ 752761 w 151"/>
                  <a:gd name="T121" fmla="*/ 786976 h 111"/>
                  <a:gd name="T122" fmla="*/ 718544 w 151"/>
                  <a:gd name="T123" fmla="*/ 829747 h 11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1"/>
                  <a:gd name="T187" fmla="*/ 0 h 111"/>
                  <a:gd name="T188" fmla="*/ 151 w 151"/>
                  <a:gd name="T189" fmla="*/ 111 h 11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1" h="111">
                    <a:moveTo>
                      <a:pt x="86" y="100"/>
                    </a:moveTo>
                    <a:lnTo>
                      <a:pt x="81" y="107"/>
                    </a:lnTo>
                    <a:lnTo>
                      <a:pt x="78" y="110"/>
                    </a:lnTo>
                    <a:lnTo>
                      <a:pt x="75" y="111"/>
                    </a:lnTo>
                    <a:lnTo>
                      <a:pt x="72" y="108"/>
                    </a:lnTo>
                    <a:lnTo>
                      <a:pt x="69" y="108"/>
                    </a:lnTo>
                    <a:lnTo>
                      <a:pt x="68" y="110"/>
                    </a:lnTo>
                    <a:lnTo>
                      <a:pt x="66" y="110"/>
                    </a:lnTo>
                    <a:lnTo>
                      <a:pt x="63" y="106"/>
                    </a:lnTo>
                    <a:lnTo>
                      <a:pt x="62" y="102"/>
                    </a:lnTo>
                    <a:lnTo>
                      <a:pt x="58" y="97"/>
                    </a:lnTo>
                    <a:lnTo>
                      <a:pt x="56" y="96"/>
                    </a:lnTo>
                    <a:lnTo>
                      <a:pt x="52" y="94"/>
                    </a:lnTo>
                    <a:lnTo>
                      <a:pt x="43" y="94"/>
                    </a:lnTo>
                    <a:lnTo>
                      <a:pt x="38" y="94"/>
                    </a:lnTo>
                    <a:lnTo>
                      <a:pt x="34" y="93"/>
                    </a:lnTo>
                    <a:lnTo>
                      <a:pt x="30" y="89"/>
                    </a:lnTo>
                    <a:lnTo>
                      <a:pt x="26" y="89"/>
                    </a:lnTo>
                    <a:lnTo>
                      <a:pt x="20" y="86"/>
                    </a:lnTo>
                    <a:lnTo>
                      <a:pt x="17" y="82"/>
                    </a:lnTo>
                    <a:lnTo>
                      <a:pt x="13" y="82"/>
                    </a:lnTo>
                    <a:lnTo>
                      <a:pt x="6" y="78"/>
                    </a:lnTo>
                    <a:lnTo>
                      <a:pt x="2" y="72"/>
                    </a:lnTo>
                    <a:lnTo>
                      <a:pt x="0" y="65"/>
                    </a:lnTo>
                    <a:lnTo>
                      <a:pt x="0" y="50"/>
                    </a:lnTo>
                    <a:lnTo>
                      <a:pt x="2" y="46"/>
                    </a:lnTo>
                    <a:lnTo>
                      <a:pt x="2" y="43"/>
                    </a:lnTo>
                    <a:lnTo>
                      <a:pt x="1" y="41"/>
                    </a:lnTo>
                    <a:lnTo>
                      <a:pt x="2" y="40"/>
                    </a:lnTo>
                    <a:lnTo>
                      <a:pt x="6" y="40"/>
                    </a:lnTo>
                    <a:lnTo>
                      <a:pt x="6" y="38"/>
                    </a:lnTo>
                    <a:lnTo>
                      <a:pt x="10" y="38"/>
                    </a:lnTo>
                    <a:lnTo>
                      <a:pt x="11" y="40"/>
                    </a:lnTo>
                    <a:lnTo>
                      <a:pt x="14" y="41"/>
                    </a:lnTo>
                    <a:lnTo>
                      <a:pt x="17" y="41"/>
                    </a:lnTo>
                    <a:lnTo>
                      <a:pt x="19" y="40"/>
                    </a:lnTo>
                    <a:lnTo>
                      <a:pt x="19" y="38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22" y="27"/>
                    </a:lnTo>
                    <a:lnTo>
                      <a:pt x="22" y="24"/>
                    </a:lnTo>
                    <a:lnTo>
                      <a:pt x="19" y="21"/>
                    </a:lnTo>
                    <a:lnTo>
                      <a:pt x="19" y="19"/>
                    </a:lnTo>
                    <a:lnTo>
                      <a:pt x="15" y="16"/>
                    </a:lnTo>
                    <a:lnTo>
                      <a:pt x="13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6" y="6"/>
                    </a:lnTo>
                    <a:lnTo>
                      <a:pt x="25" y="6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7" y="0"/>
                    </a:lnTo>
                    <a:lnTo>
                      <a:pt x="48" y="1"/>
                    </a:lnTo>
                    <a:lnTo>
                      <a:pt x="61" y="1"/>
                    </a:lnTo>
                    <a:lnTo>
                      <a:pt x="65" y="3"/>
                    </a:lnTo>
                    <a:lnTo>
                      <a:pt x="82" y="15"/>
                    </a:lnTo>
                    <a:lnTo>
                      <a:pt x="86" y="15"/>
                    </a:lnTo>
                    <a:lnTo>
                      <a:pt x="87" y="14"/>
                    </a:lnTo>
                    <a:lnTo>
                      <a:pt x="87" y="10"/>
                    </a:lnTo>
                    <a:lnTo>
                      <a:pt x="86" y="7"/>
                    </a:lnTo>
                    <a:lnTo>
                      <a:pt x="88" y="6"/>
                    </a:lnTo>
                    <a:lnTo>
                      <a:pt x="90" y="6"/>
                    </a:lnTo>
                    <a:lnTo>
                      <a:pt x="93" y="6"/>
                    </a:lnTo>
                    <a:lnTo>
                      <a:pt x="96" y="9"/>
                    </a:lnTo>
                    <a:lnTo>
                      <a:pt x="103" y="10"/>
                    </a:lnTo>
                    <a:lnTo>
                      <a:pt x="109" y="13"/>
                    </a:lnTo>
                    <a:lnTo>
                      <a:pt x="114" y="17"/>
                    </a:lnTo>
                    <a:lnTo>
                      <a:pt x="118" y="17"/>
                    </a:lnTo>
                    <a:lnTo>
                      <a:pt x="120" y="16"/>
                    </a:lnTo>
                    <a:lnTo>
                      <a:pt x="121" y="16"/>
                    </a:lnTo>
                    <a:lnTo>
                      <a:pt x="123" y="20"/>
                    </a:lnTo>
                    <a:lnTo>
                      <a:pt x="129" y="25"/>
                    </a:lnTo>
                    <a:lnTo>
                      <a:pt x="135" y="29"/>
                    </a:lnTo>
                    <a:lnTo>
                      <a:pt x="142" y="29"/>
                    </a:lnTo>
                    <a:lnTo>
                      <a:pt x="144" y="34"/>
                    </a:lnTo>
                    <a:lnTo>
                      <a:pt x="145" y="38"/>
                    </a:lnTo>
                    <a:lnTo>
                      <a:pt x="148" y="45"/>
                    </a:lnTo>
                    <a:lnTo>
                      <a:pt x="149" y="51"/>
                    </a:lnTo>
                    <a:lnTo>
                      <a:pt x="151" y="54"/>
                    </a:lnTo>
                    <a:lnTo>
                      <a:pt x="149" y="58"/>
                    </a:lnTo>
                    <a:lnTo>
                      <a:pt x="146" y="60"/>
                    </a:lnTo>
                    <a:lnTo>
                      <a:pt x="145" y="61"/>
                    </a:lnTo>
                    <a:lnTo>
                      <a:pt x="144" y="63"/>
                    </a:lnTo>
                    <a:lnTo>
                      <a:pt x="140" y="68"/>
                    </a:lnTo>
                    <a:lnTo>
                      <a:pt x="137" y="70"/>
                    </a:lnTo>
                    <a:lnTo>
                      <a:pt x="137" y="72"/>
                    </a:lnTo>
                    <a:lnTo>
                      <a:pt x="141" y="75"/>
                    </a:lnTo>
                    <a:lnTo>
                      <a:pt x="141" y="77"/>
                    </a:lnTo>
                    <a:lnTo>
                      <a:pt x="139" y="78"/>
                    </a:lnTo>
                    <a:lnTo>
                      <a:pt x="136" y="78"/>
                    </a:lnTo>
                    <a:lnTo>
                      <a:pt x="132" y="75"/>
                    </a:lnTo>
                    <a:lnTo>
                      <a:pt x="126" y="75"/>
                    </a:lnTo>
                    <a:lnTo>
                      <a:pt x="126" y="76"/>
                    </a:lnTo>
                    <a:lnTo>
                      <a:pt x="126" y="80"/>
                    </a:lnTo>
                    <a:lnTo>
                      <a:pt x="131" y="86"/>
                    </a:lnTo>
                    <a:lnTo>
                      <a:pt x="129" y="89"/>
                    </a:lnTo>
                    <a:lnTo>
                      <a:pt x="130" y="91"/>
                    </a:lnTo>
                    <a:lnTo>
                      <a:pt x="132" y="95"/>
                    </a:lnTo>
                    <a:lnTo>
                      <a:pt x="131" y="99"/>
                    </a:lnTo>
                    <a:lnTo>
                      <a:pt x="126" y="99"/>
                    </a:lnTo>
                    <a:lnTo>
                      <a:pt x="124" y="101"/>
                    </a:lnTo>
                    <a:lnTo>
                      <a:pt x="122" y="101"/>
                    </a:lnTo>
                    <a:lnTo>
                      <a:pt x="121" y="99"/>
                    </a:lnTo>
                    <a:lnTo>
                      <a:pt x="117" y="99"/>
                    </a:lnTo>
                    <a:lnTo>
                      <a:pt x="116" y="97"/>
                    </a:lnTo>
                    <a:lnTo>
                      <a:pt x="114" y="97"/>
                    </a:lnTo>
                    <a:lnTo>
                      <a:pt x="112" y="99"/>
                    </a:lnTo>
                    <a:lnTo>
                      <a:pt x="110" y="99"/>
                    </a:lnTo>
                    <a:lnTo>
                      <a:pt x="109" y="97"/>
                    </a:lnTo>
                    <a:lnTo>
                      <a:pt x="107" y="97"/>
                    </a:lnTo>
                    <a:lnTo>
                      <a:pt x="100" y="89"/>
                    </a:lnTo>
                    <a:lnTo>
                      <a:pt x="100" y="87"/>
                    </a:lnTo>
                    <a:lnTo>
                      <a:pt x="96" y="81"/>
                    </a:lnTo>
                    <a:lnTo>
                      <a:pt x="86" y="81"/>
                    </a:lnTo>
                    <a:lnTo>
                      <a:pt x="85" y="82"/>
                    </a:lnTo>
                    <a:lnTo>
                      <a:pt x="85" y="85"/>
                    </a:lnTo>
                    <a:lnTo>
                      <a:pt x="89" y="88"/>
                    </a:lnTo>
                    <a:lnTo>
                      <a:pt x="88" y="92"/>
                    </a:lnTo>
                    <a:lnTo>
                      <a:pt x="86" y="93"/>
                    </a:lnTo>
                    <a:lnTo>
                      <a:pt x="84" y="97"/>
                    </a:lnTo>
                    <a:lnTo>
                      <a:pt x="86" y="10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4"/>
              <p:cNvSpPr/>
              <p:nvPr/>
            </p:nvSpPr>
            <p:spPr bwMode="auto">
              <a:xfrm>
                <a:off x="3566509" y="1885163"/>
                <a:ext cx="1471305" cy="1248898"/>
              </a:xfrm>
              <a:custGeom>
                <a:avLst/>
                <a:gdLst>
                  <a:gd name="T0" fmla="*/ 470475 w 172"/>
                  <a:gd name="T1" fmla="*/ 17108 h 146"/>
                  <a:gd name="T2" fmla="*/ 487584 w 172"/>
                  <a:gd name="T3" fmla="*/ 102649 h 146"/>
                  <a:gd name="T4" fmla="*/ 479029 w 172"/>
                  <a:gd name="T5" fmla="*/ 188190 h 146"/>
                  <a:gd name="T6" fmla="*/ 547462 w 172"/>
                  <a:gd name="T7" fmla="*/ 290839 h 146"/>
                  <a:gd name="T8" fmla="*/ 684328 w 172"/>
                  <a:gd name="T9" fmla="*/ 256623 h 146"/>
                  <a:gd name="T10" fmla="*/ 675774 w 172"/>
                  <a:gd name="T11" fmla="*/ 325056 h 146"/>
                  <a:gd name="T12" fmla="*/ 641557 w 172"/>
                  <a:gd name="T13" fmla="*/ 384934 h 146"/>
                  <a:gd name="T14" fmla="*/ 718544 w 172"/>
                  <a:gd name="T15" fmla="*/ 436259 h 146"/>
                  <a:gd name="T16" fmla="*/ 804085 w 172"/>
                  <a:gd name="T17" fmla="*/ 530354 h 146"/>
                  <a:gd name="T18" fmla="*/ 829748 w 172"/>
                  <a:gd name="T19" fmla="*/ 496137 h 146"/>
                  <a:gd name="T20" fmla="*/ 906734 w 172"/>
                  <a:gd name="T21" fmla="*/ 461921 h 146"/>
                  <a:gd name="T22" fmla="*/ 1000829 w 172"/>
                  <a:gd name="T23" fmla="*/ 436259 h 146"/>
                  <a:gd name="T24" fmla="*/ 1035046 w 172"/>
                  <a:gd name="T25" fmla="*/ 487583 h 146"/>
                  <a:gd name="T26" fmla="*/ 975167 w 172"/>
                  <a:gd name="T27" fmla="*/ 598787 h 146"/>
                  <a:gd name="T28" fmla="*/ 1077816 w 172"/>
                  <a:gd name="T29" fmla="*/ 675774 h 146"/>
                  <a:gd name="T30" fmla="*/ 1163358 w 172"/>
                  <a:gd name="T31" fmla="*/ 821193 h 146"/>
                  <a:gd name="T32" fmla="*/ 1257453 w 172"/>
                  <a:gd name="T33" fmla="*/ 898180 h 146"/>
                  <a:gd name="T34" fmla="*/ 1300223 w 172"/>
                  <a:gd name="T35" fmla="*/ 838301 h 146"/>
                  <a:gd name="T36" fmla="*/ 1257453 w 172"/>
                  <a:gd name="T37" fmla="*/ 769869 h 146"/>
                  <a:gd name="T38" fmla="*/ 1308777 w 172"/>
                  <a:gd name="T39" fmla="*/ 701436 h 146"/>
                  <a:gd name="T40" fmla="*/ 1342994 w 172"/>
                  <a:gd name="T41" fmla="*/ 701436 h 146"/>
                  <a:gd name="T42" fmla="*/ 1402872 w 172"/>
                  <a:gd name="T43" fmla="*/ 761314 h 146"/>
                  <a:gd name="T44" fmla="*/ 1471305 w 172"/>
                  <a:gd name="T45" fmla="*/ 812639 h 146"/>
                  <a:gd name="T46" fmla="*/ 1462751 w 172"/>
                  <a:gd name="T47" fmla="*/ 898180 h 146"/>
                  <a:gd name="T48" fmla="*/ 1419980 w 172"/>
                  <a:gd name="T49" fmla="*/ 923842 h 146"/>
                  <a:gd name="T50" fmla="*/ 1385764 w 172"/>
                  <a:gd name="T51" fmla="*/ 983721 h 146"/>
                  <a:gd name="T52" fmla="*/ 1308777 w 172"/>
                  <a:gd name="T53" fmla="*/ 958059 h 146"/>
                  <a:gd name="T54" fmla="*/ 1257453 w 172"/>
                  <a:gd name="T55" fmla="*/ 1026491 h 146"/>
                  <a:gd name="T56" fmla="*/ 1214682 w 172"/>
                  <a:gd name="T57" fmla="*/ 1137695 h 146"/>
                  <a:gd name="T58" fmla="*/ 1223236 w 172"/>
                  <a:gd name="T59" fmla="*/ 1206128 h 146"/>
                  <a:gd name="T60" fmla="*/ 1171912 w 172"/>
                  <a:gd name="T61" fmla="*/ 1248898 h 146"/>
                  <a:gd name="T62" fmla="*/ 1043600 w 172"/>
                  <a:gd name="T63" fmla="*/ 1171911 h 146"/>
                  <a:gd name="T64" fmla="*/ 915289 w 172"/>
                  <a:gd name="T65" fmla="*/ 1060708 h 146"/>
                  <a:gd name="T66" fmla="*/ 863964 w 172"/>
                  <a:gd name="T67" fmla="*/ 1094924 h 146"/>
                  <a:gd name="T68" fmla="*/ 855410 w 172"/>
                  <a:gd name="T69" fmla="*/ 1171911 h 146"/>
                  <a:gd name="T70" fmla="*/ 718544 w 172"/>
                  <a:gd name="T71" fmla="*/ 1077816 h 146"/>
                  <a:gd name="T72" fmla="*/ 769869 w 172"/>
                  <a:gd name="T73" fmla="*/ 1035045 h 146"/>
                  <a:gd name="T74" fmla="*/ 846856 w 172"/>
                  <a:gd name="T75" fmla="*/ 1052154 h 146"/>
                  <a:gd name="T76" fmla="*/ 812639 w 172"/>
                  <a:gd name="T77" fmla="*/ 992275 h 146"/>
                  <a:gd name="T78" fmla="*/ 881072 w 172"/>
                  <a:gd name="T79" fmla="*/ 915288 h 146"/>
                  <a:gd name="T80" fmla="*/ 932397 w 172"/>
                  <a:gd name="T81" fmla="*/ 855409 h 146"/>
                  <a:gd name="T82" fmla="*/ 881072 w 172"/>
                  <a:gd name="T83" fmla="*/ 718544 h 146"/>
                  <a:gd name="T84" fmla="*/ 795531 w 172"/>
                  <a:gd name="T85" fmla="*/ 641557 h 146"/>
                  <a:gd name="T86" fmla="*/ 675774 w 172"/>
                  <a:gd name="T87" fmla="*/ 530354 h 146"/>
                  <a:gd name="T88" fmla="*/ 615895 w 172"/>
                  <a:gd name="T89" fmla="*/ 538908 h 146"/>
                  <a:gd name="T90" fmla="*/ 461921 w 172"/>
                  <a:gd name="T91" fmla="*/ 470475 h 146"/>
                  <a:gd name="T92" fmla="*/ 393489 w 172"/>
                  <a:gd name="T93" fmla="*/ 444813 h 146"/>
                  <a:gd name="T94" fmla="*/ 384934 w 172"/>
                  <a:gd name="T95" fmla="*/ 513246 h 146"/>
                  <a:gd name="T96" fmla="*/ 196744 w 172"/>
                  <a:gd name="T97" fmla="*/ 419151 h 146"/>
                  <a:gd name="T98" fmla="*/ 42770 w 172"/>
                  <a:gd name="T99" fmla="*/ 393488 h 146"/>
                  <a:gd name="T100" fmla="*/ 0 w 172"/>
                  <a:gd name="T101" fmla="*/ 316502 h 146"/>
                  <a:gd name="T102" fmla="*/ 25662 w 172"/>
                  <a:gd name="T103" fmla="*/ 256623 h 146"/>
                  <a:gd name="T104" fmla="*/ 119757 w 172"/>
                  <a:gd name="T105" fmla="*/ 213852 h 146"/>
                  <a:gd name="T106" fmla="*/ 171082 w 172"/>
                  <a:gd name="T107" fmla="*/ 145420 h 146"/>
                  <a:gd name="T108" fmla="*/ 325056 w 172"/>
                  <a:gd name="T109" fmla="*/ 111203 h 146"/>
                  <a:gd name="T110" fmla="*/ 342164 w 172"/>
                  <a:gd name="T111" fmla="*/ 0 h 14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2"/>
                  <a:gd name="T169" fmla="*/ 0 h 146"/>
                  <a:gd name="T170" fmla="*/ 172 w 172"/>
                  <a:gd name="T171" fmla="*/ 146 h 14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2" h="146">
                    <a:moveTo>
                      <a:pt x="43" y="0"/>
                    </a:moveTo>
                    <a:lnTo>
                      <a:pt x="49" y="1"/>
                    </a:lnTo>
                    <a:lnTo>
                      <a:pt x="55" y="2"/>
                    </a:lnTo>
                    <a:lnTo>
                      <a:pt x="53" y="3"/>
                    </a:lnTo>
                    <a:lnTo>
                      <a:pt x="53" y="7"/>
                    </a:lnTo>
                    <a:lnTo>
                      <a:pt x="57" y="12"/>
                    </a:lnTo>
                    <a:lnTo>
                      <a:pt x="57" y="17"/>
                    </a:lnTo>
                    <a:lnTo>
                      <a:pt x="56" y="20"/>
                    </a:lnTo>
                    <a:lnTo>
                      <a:pt x="56" y="22"/>
                    </a:lnTo>
                    <a:lnTo>
                      <a:pt x="62" y="2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1"/>
                    </a:lnTo>
                    <a:lnTo>
                      <a:pt x="74" y="30"/>
                    </a:lnTo>
                    <a:lnTo>
                      <a:pt x="80" y="30"/>
                    </a:lnTo>
                    <a:lnTo>
                      <a:pt x="81" y="32"/>
                    </a:lnTo>
                    <a:lnTo>
                      <a:pt x="81" y="33"/>
                    </a:lnTo>
                    <a:lnTo>
                      <a:pt x="79" y="38"/>
                    </a:lnTo>
                    <a:lnTo>
                      <a:pt x="75" y="41"/>
                    </a:lnTo>
                    <a:lnTo>
                      <a:pt x="74" y="43"/>
                    </a:lnTo>
                    <a:lnTo>
                      <a:pt x="75" y="45"/>
                    </a:lnTo>
                    <a:lnTo>
                      <a:pt x="77" y="44"/>
                    </a:lnTo>
                    <a:lnTo>
                      <a:pt x="81" y="49"/>
                    </a:lnTo>
                    <a:lnTo>
                      <a:pt x="84" y="51"/>
                    </a:lnTo>
                    <a:lnTo>
                      <a:pt x="86" y="55"/>
                    </a:lnTo>
                    <a:lnTo>
                      <a:pt x="91" y="60"/>
                    </a:lnTo>
                    <a:lnTo>
                      <a:pt x="94" y="62"/>
                    </a:lnTo>
                    <a:lnTo>
                      <a:pt x="96" y="62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8" y="55"/>
                    </a:lnTo>
                    <a:lnTo>
                      <a:pt x="100" y="54"/>
                    </a:lnTo>
                    <a:lnTo>
                      <a:pt x="106" y="54"/>
                    </a:lnTo>
                    <a:lnTo>
                      <a:pt x="108" y="56"/>
                    </a:lnTo>
                    <a:lnTo>
                      <a:pt x="109" y="56"/>
                    </a:lnTo>
                    <a:lnTo>
                      <a:pt x="117" y="51"/>
                    </a:lnTo>
                    <a:lnTo>
                      <a:pt x="121" y="50"/>
                    </a:lnTo>
                    <a:lnTo>
                      <a:pt x="123" y="53"/>
                    </a:lnTo>
                    <a:lnTo>
                      <a:pt x="121" y="57"/>
                    </a:lnTo>
                    <a:lnTo>
                      <a:pt x="115" y="62"/>
                    </a:lnTo>
                    <a:lnTo>
                      <a:pt x="114" y="64"/>
                    </a:lnTo>
                    <a:lnTo>
                      <a:pt x="114" y="70"/>
                    </a:lnTo>
                    <a:lnTo>
                      <a:pt x="118" y="78"/>
                    </a:lnTo>
                    <a:lnTo>
                      <a:pt x="123" y="79"/>
                    </a:lnTo>
                    <a:lnTo>
                      <a:pt x="126" y="79"/>
                    </a:lnTo>
                    <a:lnTo>
                      <a:pt x="134" y="87"/>
                    </a:lnTo>
                    <a:lnTo>
                      <a:pt x="135" y="89"/>
                    </a:lnTo>
                    <a:lnTo>
                      <a:pt x="136" y="96"/>
                    </a:lnTo>
                    <a:lnTo>
                      <a:pt x="136" y="101"/>
                    </a:lnTo>
                    <a:lnTo>
                      <a:pt x="143" y="107"/>
                    </a:lnTo>
                    <a:lnTo>
                      <a:pt x="147" y="105"/>
                    </a:lnTo>
                    <a:lnTo>
                      <a:pt x="148" y="103"/>
                    </a:lnTo>
                    <a:lnTo>
                      <a:pt x="152" y="101"/>
                    </a:lnTo>
                    <a:lnTo>
                      <a:pt x="152" y="98"/>
                    </a:lnTo>
                    <a:lnTo>
                      <a:pt x="150" y="95"/>
                    </a:lnTo>
                    <a:lnTo>
                      <a:pt x="147" y="94"/>
                    </a:lnTo>
                    <a:lnTo>
                      <a:pt x="147" y="90"/>
                    </a:lnTo>
                    <a:lnTo>
                      <a:pt x="150" y="86"/>
                    </a:lnTo>
                    <a:lnTo>
                      <a:pt x="150" y="82"/>
                    </a:lnTo>
                    <a:lnTo>
                      <a:pt x="153" y="82"/>
                    </a:lnTo>
                    <a:lnTo>
                      <a:pt x="155" y="80"/>
                    </a:lnTo>
                    <a:lnTo>
                      <a:pt x="157" y="80"/>
                    </a:lnTo>
                    <a:lnTo>
                      <a:pt x="157" y="82"/>
                    </a:lnTo>
                    <a:lnTo>
                      <a:pt x="156" y="84"/>
                    </a:lnTo>
                    <a:lnTo>
                      <a:pt x="156" y="87"/>
                    </a:lnTo>
                    <a:lnTo>
                      <a:pt x="164" y="89"/>
                    </a:lnTo>
                    <a:lnTo>
                      <a:pt x="170" y="94"/>
                    </a:lnTo>
                    <a:lnTo>
                      <a:pt x="172" y="93"/>
                    </a:lnTo>
                    <a:lnTo>
                      <a:pt x="172" y="95"/>
                    </a:lnTo>
                    <a:lnTo>
                      <a:pt x="170" y="98"/>
                    </a:lnTo>
                    <a:lnTo>
                      <a:pt x="171" y="101"/>
                    </a:lnTo>
                    <a:lnTo>
                      <a:pt x="171" y="105"/>
                    </a:lnTo>
                    <a:lnTo>
                      <a:pt x="170" y="109"/>
                    </a:lnTo>
                    <a:lnTo>
                      <a:pt x="168" y="109"/>
                    </a:lnTo>
                    <a:lnTo>
                      <a:pt x="166" y="108"/>
                    </a:lnTo>
                    <a:lnTo>
                      <a:pt x="163" y="108"/>
                    </a:lnTo>
                    <a:lnTo>
                      <a:pt x="162" y="110"/>
                    </a:lnTo>
                    <a:lnTo>
                      <a:pt x="162" y="115"/>
                    </a:lnTo>
                    <a:lnTo>
                      <a:pt x="159" y="115"/>
                    </a:lnTo>
                    <a:lnTo>
                      <a:pt x="156" y="112"/>
                    </a:lnTo>
                    <a:lnTo>
                      <a:pt x="153" y="112"/>
                    </a:lnTo>
                    <a:lnTo>
                      <a:pt x="149" y="112"/>
                    </a:lnTo>
                    <a:lnTo>
                      <a:pt x="146" y="115"/>
                    </a:lnTo>
                    <a:lnTo>
                      <a:pt x="147" y="120"/>
                    </a:lnTo>
                    <a:lnTo>
                      <a:pt x="149" y="125"/>
                    </a:lnTo>
                    <a:lnTo>
                      <a:pt x="149" y="133"/>
                    </a:lnTo>
                    <a:lnTo>
                      <a:pt x="142" y="133"/>
                    </a:lnTo>
                    <a:lnTo>
                      <a:pt x="140" y="136"/>
                    </a:lnTo>
                    <a:lnTo>
                      <a:pt x="143" y="138"/>
                    </a:lnTo>
                    <a:lnTo>
                      <a:pt x="143" y="141"/>
                    </a:lnTo>
                    <a:lnTo>
                      <a:pt x="142" y="144"/>
                    </a:lnTo>
                    <a:lnTo>
                      <a:pt x="140" y="144"/>
                    </a:lnTo>
                    <a:lnTo>
                      <a:pt x="137" y="146"/>
                    </a:lnTo>
                    <a:lnTo>
                      <a:pt x="128" y="146"/>
                    </a:lnTo>
                    <a:lnTo>
                      <a:pt x="124" y="143"/>
                    </a:lnTo>
                    <a:lnTo>
                      <a:pt x="122" y="137"/>
                    </a:lnTo>
                    <a:lnTo>
                      <a:pt x="114" y="130"/>
                    </a:lnTo>
                    <a:lnTo>
                      <a:pt x="110" y="128"/>
                    </a:lnTo>
                    <a:lnTo>
                      <a:pt x="107" y="124"/>
                    </a:lnTo>
                    <a:lnTo>
                      <a:pt x="105" y="124"/>
                    </a:lnTo>
                    <a:lnTo>
                      <a:pt x="101" y="126"/>
                    </a:lnTo>
                    <a:lnTo>
                      <a:pt x="101" y="128"/>
                    </a:lnTo>
                    <a:lnTo>
                      <a:pt x="101" y="131"/>
                    </a:lnTo>
                    <a:lnTo>
                      <a:pt x="102" y="134"/>
                    </a:lnTo>
                    <a:lnTo>
                      <a:pt x="100" y="137"/>
                    </a:lnTo>
                    <a:lnTo>
                      <a:pt x="96" y="137"/>
                    </a:lnTo>
                    <a:lnTo>
                      <a:pt x="89" y="132"/>
                    </a:lnTo>
                    <a:lnTo>
                      <a:pt x="84" y="126"/>
                    </a:lnTo>
                    <a:lnTo>
                      <a:pt x="84" y="122"/>
                    </a:lnTo>
                    <a:lnTo>
                      <a:pt x="84" y="121"/>
                    </a:lnTo>
                    <a:lnTo>
                      <a:pt x="90" y="121"/>
                    </a:lnTo>
                    <a:lnTo>
                      <a:pt x="94" y="124"/>
                    </a:lnTo>
                    <a:lnTo>
                      <a:pt x="97" y="124"/>
                    </a:lnTo>
                    <a:lnTo>
                      <a:pt x="99" y="123"/>
                    </a:lnTo>
                    <a:lnTo>
                      <a:pt x="99" y="121"/>
                    </a:lnTo>
                    <a:lnTo>
                      <a:pt x="95" y="118"/>
                    </a:lnTo>
                    <a:lnTo>
                      <a:pt x="95" y="116"/>
                    </a:lnTo>
                    <a:lnTo>
                      <a:pt x="98" y="114"/>
                    </a:lnTo>
                    <a:lnTo>
                      <a:pt x="102" y="109"/>
                    </a:lnTo>
                    <a:lnTo>
                      <a:pt x="103" y="107"/>
                    </a:lnTo>
                    <a:lnTo>
                      <a:pt x="104" y="106"/>
                    </a:lnTo>
                    <a:lnTo>
                      <a:pt x="107" y="104"/>
                    </a:lnTo>
                    <a:lnTo>
                      <a:pt x="109" y="100"/>
                    </a:lnTo>
                    <a:lnTo>
                      <a:pt x="107" y="97"/>
                    </a:lnTo>
                    <a:lnTo>
                      <a:pt x="106" y="91"/>
                    </a:lnTo>
                    <a:lnTo>
                      <a:pt x="103" y="84"/>
                    </a:lnTo>
                    <a:lnTo>
                      <a:pt x="102" y="80"/>
                    </a:lnTo>
                    <a:lnTo>
                      <a:pt x="100" y="75"/>
                    </a:lnTo>
                    <a:lnTo>
                      <a:pt x="93" y="75"/>
                    </a:lnTo>
                    <a:lnTo>
                      <a:pt x="87" y="71"/>
                    </a:lnTo>
                    <a:lnTo>
                      <a:pt x="81" y="66"/>
                    </a:lnTo>
                    <a:lnTo>
                      <a:pt x="79" y="62"/>
                    </a:lnTo>
                    <a:lnTo>
                      <a:pt x="78" y="62"/>
                    </a:lnTo>
                    <a:lnTo>
                      <a:pt x="76" y="63"/>
                    </a:lnTo>
                    <a:lnTo>
                      <a:pt x="72" y="63"/>
                    </a:lnTo>
                    <a:lnTo>
                      <a:pt x="67" y="59"/>
                    </a:lnTo>
                    <a:lnTo>
                      <a:pt x="61" y="56"/>
                    </a:lnTo>
                    <a:lnTo>
                      <a:pt x="54" y="55"/>
                    </a:lnTo>
                    <a:lnTo>
                      <a:pt x="51" y="52"/>
                    </a:lnTo>
                    <a:lnTo>
                      <a:pt x="48" y="52"/>
                    </a:lnTo>
                    <a:lnTo>
                      <a:pt x="46" y="52"/>
                    </a:lnTo>
                    <a:lnTo>
                      <a:pt x="44" y="53"/>
                    </a:lnTo>
                    <a:lnTo>
                      <a:pt x="45" y="56"/>
                    </a:lnTo>
                    <a:lnTo>
                      <a:pt x="45" y="60"/>
                    </a:lnTo>
                    <a:lnTo>
                      <a:pt x="44" y="61"/>
                    </a:lnTo>
                    <a:lnTo>
                      <a:pt x="40" y="61"/>
                    </a:lnTo>
                    <a:lnTo>
                      <a:pt x="23" y="49"/>
                    </a:lnTo>
                    <a:lnTo>
                      <a:pt x="19" y="47"/>
                    </a:lnTo>
                    <a:lnTo>
                      <a:pt x="6" y="47"/>
                    </a:lnTo>
                    <a:lnTo>
                      <a:pt x="5" y="46"/>
                    </a:lnTo>
                    <a:lnTo>
                      <a:pt x="2" y="46"/>
                    </a:lnTo>
                    <a:lnTo>
                      <a:pt x="3" y="44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2"/>
                    </a:lnTo>
                    <a:lnTo>
                      <a:pt x="3" y="30"/>
                    </a:lnTo>
                    <a:lnTo>
                      <a:pt x="8" y="29"/>
                    </a:lnTo>
                    <a:lnTo>
                      <a:pt x="14" y="27"/>
                    </a:lnTo>
                    <a:lnTo>
                      <a:pt x="14" y="25"/>
                    </a:lnTo>
                    <a:lnTo>
                      <a:pt x="17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4" y="14"/>
                    </a:lnTo>
                    <a:lnTo>
                      <a:pt x="34" y="14"/>
                    </a:lnTo>
                    <a:lnTo>
                      <a:pt x="38" y="13"/>
                    </a:lnTo>
                    <a:lnTo>
                      <a:pt x="37" y="3"/>
                    </a:lnTo>
                    <a:lnTo>
                      <a:pt x="38" y="1"/>
                    </a:lnTo>
                    <a:lnTo>
                      <a:pt x="40" y="0"/>
                    </a:lnTo>
                    <a:lnTo>
                      <a:pt x="43" y="0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5"/>
              <p:cNvSpPr/>
              <p:nvPr/>
            </p:nvSpPr>
            <p:spPr bwMode="auto">
              <a:xfrm>
                <a:off x="3925781" y="2945871"/>
                <a:ext cx="1035045" cy="1017937"/>
              </a:xfrm>
              <a:custGeom>
                <a:avLst/>
                <a:gdLst>
                  <a:gd name="T0" fmla="*/ 983720 w 121"/>
                  <a:gd name="T1" fmla="*/ 367826 h 119"/>
                  <a:gd name="T2" fmla="*/ 889625 w 121"/>
                  <a:gd name="T3" fmla="*/ 453367 h 119"/>
                  <a:gd name="T4" fmla="*/ 812639 w 121"/>
                  <a:gd name="T5" fmla="*/ 410596 h 119"/>
                  <a:gd name="T6" fmla="*/ 812639 w 121"/>
                  <a:gd name="T7" fmla="*/ 564570 h 119"/>
                  <a:gd name="T8" fmla="*/ 846855 w 121"/>
                  <a:gd name="T9" fmla="*/ 667219 h 119"/>
                  <a:gd name="T10" fmla="*/ 838301 w 121"/>
                  <a:gd name="T11" fmla="*/ 718544 h 119"/>
                  <a:gd name="T12" fmla="*/ 898180 w 121"/>
                  <a:gd name="T13" fmla="*/ 778422 h 119"/>
                  <a:gd name="T14" fmla="*/ 795531 w 121"/>
                  <a:gd name="T15" fmla="*/ 778422 h 119"/>
                  <a:gd name="T16" fmla="*/ 752760 w 121"/>
                  <a:gd name="T17" fmla="*/ 761314 h 119"/>
                  <a:gd name="T18" fmla="*/ 684327 w 121"/>
                  <a:gd name="T19" fmla="*/ 701436 h 119"/>
                  <a:gd name="T20" fmla="*/ 633003 w 121"/>
                  <a:gd name="T21" fmla="*/ 667219 h 119"/>
                  <a:gd name="T22" fmla="*/ 590232 w 121"/>
                  <a:gd name="T23" fmla="*/ 718544 h 119"/>
                  <a:gd name="T24" fmla="*/ 607341 w 121"/>
                  <a:gd name="T25" fmla="*/ 795531 h 119"/>
                  <a:gd name="T26" fmla="*/ 547462 w 121"/>
                  <a:gd name="T27" fmla="*/ 855409 h 119"/>
                  <a:gd name="T28" fmla="*/ 573124 w 121"/>
                  <a:gd name="T29" fmla="*/ 940950 h 119"/>
                  <a:gd name="T30" fmla="*/ 547462 w 121"/>
                  <a:gd name="T31" fmla="*/ 958058 h 119"/>
                  <a:gd name="T32" fmla="*/ 461921 w 121"/>
                  <a:gd name="T33" fmla="*/ 1000829 h 119"/>
                  <a:gd name="T34" fmla="*/ 402042 w 121"/>
                  <a:gd name="T35" fmla="*/ 1009383 h 119"/>
                  <a:gd name="T36" fmla="*/ 376380 w 121"/>
                  <a:gd name="T37" fmla="*/ 923842 h 119"/>
                  <a:gd name="T38" fmla="*/ 350718 w 121"/>
                  <a:gd name="T39" fmla="*/ 829747 h 119"/>
                  <a:gd name="T40" fmla="*/ 273731 w 121"/>
                  <a:gd name="T41" fmla="*/ 752760 h 119"/>
                  <a:gd name="T42" fmla="*/ 213852 w 121"/>
                  <a:gd name="T43" fmla="*/ 641557 h 119"/>
                  <a:gd name="T44" fmla="*/ 188190 w 121"/>
                  <a:gd name="T45" fmla="*/ 692882 h 119"/>
                  <a:gd name="T46" fmla="*/ 162528 w 121"/>
                  <a:gd name="T47" fmla="*/ 692882 h 119"/>
                  <a:gd name="T48" fmla="*/ 145420 w 121"/>
                  <a:gd name="T49" fmla="*/ 624449 h 119"/>
                  <a:gd name="T50" fmla="*/ 153974 w 121"/>
                  <a:gd name="T51" fmla="*/ 615895 h 119"/>
                  <a:gd name="T52" fmla="*/ 145420 w 121"/>
                  <a:gd name="T53" fmla="*/ 487583 h 119"/>
                  <a:gd name="T54" fmla="*/ 145420 w 121"/>
                  <a:gd name="T55" fmla="*/ 393488 h 119"/>
                  <a:gd name="T56" fmla="*/ 94095 w 121"/>
                  <a:gd name="T57" fmla="*/ 299393 h 119"/>
                  <a:gd name="T58" fmla="*/ 17108 w 121"/>
                  <a:gd name="T59" fmla="*/ 188190 h 119"/>
                  <a:gd name="T60" fmla="*/ 17108 w 121"/>
                  <a:gd name="T61" fmla="*/ 128311 h 119"/>
                  <a:gd name="T62" fmla="*/ 8554 w 121"/>
                  <a:gd name="T63" fmla="*/ 59879 h 119"/>
                  <a:gd name="T64" fmla="*/ 102649 w 121"/>
                  <a:gd name="T65" fmla="*/ 25662 h 119"/>
                  <a:gd name="T66" fmla="*/ 196744 w 121"/>
                  <a:gd name="T67" fmla="*/ 162528 h 119"/>
                  <a:gd name="T68" fmla="*/ 239515 w 121"/>
                  <a:gd name="T69" fmla="*/ 179636 h 119"/>
                  <a:gd name="T70" fmla="*/ 282285 w 121"/>
                  <a:gd name="T71" fmla="*/ 179636 h 119"/>
                  <a:gd name="T72" fmla="*/ 342164 w 121"/>
                  <a:gd name="T73" fmla="*/ 196744 h 119"/>
                  <a:gd name="T74" fmla="*/ 410596 w 121"/>
                  <a:gd name="T75" fmla="*/ 145420 h 119"/>
                  <a:gd name="T76" fmla="*/ 402042 w 121"/>
                  <a:gd name="T77" fmla="*/ 68433 h 119"/>
                  <a:gd name="T78" fmla="*/ 513245 w 121"/>
                  <a:gd name="T79" fmla="*/ 85541 h 119"/>
                  <a:gd name="T80" fmla="*/ 504691 w 121"/>
                  <a:gd name="T81" fmla="*/ 17108 h 119"/>
                  <a:gd name="T82" fmla="*/ 581678 w 121"/>
                  <a:gd name="T83" fmla="*/ 34216 h 119"/>
                  <a:gd name="T84" fmla="*/ 701436 w 121"/>
                  <a:gd name="T85" fmla="*/ 162528 h 119"/>
                  <a:gd name="T86" fmla="*/ 838301 w 121"/>
                  <a:gd name="T87" fmla="*/ 171082 h 119"/>
                  <a:gd name="T88" fmla="*/ 906734 w 121"/>
                  <a:gd name="T89" fmla="*/ 188190 h 119"/>
                  <a:gd name="T90" fmla="*/ 1000829 w 121"/>
                  <a:gd name="T91" fmla="*/ 213852 h 11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1"/>
                  <a:gd name="T139" fmla="*/ 0 h 119"/>
                  <a:gd name="T140" fmla="*/ 121 w 121"/>
                  <a:gd name="T141" fmla="*/ 119 h 11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1" h="119">
                    <a:moveTo>
                      <a:pt x="120" y="35"/>
                    </a:moveTo>
                    <a:lnTo>
                      <a:pt x="118" y="37"/>
                    </a:lnTo>
                    <a:lnTo>
                      <a:pt x="115" y="43"/>
                    </a:lnTo>
                    <a:lnTo>
                      <a:pt x="113" y="48"/>
                    </a:lnTo>
                    <a:lnTo>
                      <a:pt x="108" y="52"/>
                    </a:lnTo>
                    <a:lnTo>
                      <a:pt x="104" y="53"/>
                    </a:lnTo>
                    <a:lnTo>
                      <a:pt x="97" y="47"/>
                    </a:lnTo>
                    <a:lnTo>
                      <a:pt x="95" y="46"/>
                    </a:lnTo>
                    <a:lnTo>
                      <a:pt x="95" y="48"/>
                    </a:lnTo>
                    <a:lnTo>
                      <a:pt x="95" y="50"/>
                    </a:lnTo>
                    <a:lnTo>
                      <a:pt x="96" y="53"/>
                    </a:lnTo>
                    <a:lnTo>
                      <a:pt x="95" y="66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9" y="78"/>
                    </a:lnTo>
                    <a:lnTo>
                      <a:pt x="97" y="79"/>
                    </a:lnTo>
                    <a:lnTo>
                      <a:pt x="97" y="82"/>
                    </a:lnTo>
                    <a:lnTo>
                      <a:pt x="98" y="84"/>
                    </a:lnTo>
                    <a:lnTo>
                      <a:pt x="100" y="84"/>
                    </a:lnTo>
                    <a:lnTo>
                      <a:pt x="105" y="87"/>
                    </a:lnTo>
                    <a:lnTo>
                      <a:pt x="105" y="91"/>
                    </a:lnTo>
                    <a:lnTo>
                      <a:pt x="104" y="94"/>
                    </a:lnTo>
                    <a:lnTo>
                      <a:pt x="96" y="93"/>
                    </a:lnTo>
                    <a:lnTo>
                      <a:pt x="93" y="91"/>
                    </a:lnTo>
                    <a:lnTo>
                      <a:pt x="93" y="88"/>
                    </a:lnTo>
                    <a:lnTo>
                      <a:pt x="92" y="86"/>
                    </a:lnTo>
                    <a:lnTo>
                      <a:pt x="88" y="89"/>
                    </a:lnTo>
                    <a:lnTo>
                      <a:pt x="84" y="89"/>
                    </a:lnTo>
                    <a:lnTo>
                      <a:pt x="80" y="84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78" y="78"/>
                    </a:lnTo>
                    <a:lnTo>
                      <a:pt x="74" y="78"/>
                    </a:lnTo>
                    <a:lnTo>
                      <a:pt x="72" y="80"/>
                    </a:lnTo>
                    <a:lnTo>
                      <a:pt x="72" y="82"/>
                    </a:lnTo>
                    <a:lnTo>
                      <a:pt x="69" y="84"/>
                    </a:lnTo>
                    <a:lnTo>
                      <a:pt x="69" y="87"/>
                    </a:lnTo>
                    <a:lnTo>
                      <a:pt x="71" y="90"/>
                    </a:lnTo>
                    <a:lnTo>
                      <a:pt x="71" y="93"/>
                    </a:lnTo>
                    <a:lnTo>
                      <a:pt x="68" y="96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4" y="104"/>
                    </a:lnTo>
                    <a:lnTo>
                      <a:pt x="67" y="107"/>
                    </a:lnTo>
                    <a:lnTo>
                      <a:pt x="67" y="110"/>
                    </a:lnTo>
                    <a:lnTo>
                      <a:pt x="66" y="110"/>
                    </a:lnTo>
                    <a:lnTo>
                      <a:pt x="66" y="112"/>
                    </a:lnTo>
                    <a:lnTo>
                      <a:pt x="64" y="112"/>
                    </a:lnTo>
                    <a:lnTo>
                      <a:pt x="59" y="116"/>
                    </a:lnTo>
                    <a:lnTo>
                      <a:pt x="57" y="116"/>
                    </a:lnTo>
                    <a:lnTo>
                      <a:pt x="54" y="117"/>
                    </a:lnTo>
                    <a:lnTo>
                      <a:pt x="52" y="116"/>
                    </a:lnTo>
                    <a:lnTo>
                      <a:pt x="48" y="119"/>
                    </a:lnTo>
                    <a:lnTo>
                      <a:pt x="47" y="118"/>
                    </a:lnTo>
                    <a:lnTo>
                      <a:pt x="47" y="111"/>
                    </a:lnTo>
                    <a:lnTo>
                      <a:pt x="44" y="109"/>
                    </a:lnTo>
                    <a:lnTo>
                      <a:pt x="44" y="108"/>
                    </a:lnTo>
                    <a:lnTo>
                      <a:pt x="46" y="106"/>
                    </a:lnTo>
                    <a:lnTo>
                      <a:pt x="46" y="103"/>
                    </a:lnTo>
                    <a:lnTo>
                      <a:pt x="41" y="97"/>
                    </a:lnTo>
                    <a:lnTo>
                      <a:pt x="37" y="89"/>
                    </a:lnTo>
                    <a:lnTo>
                      <a:pt x="35" y="89"/>
                    </a:lnTo>
                    <a:lnTo>
                      <a:pt x="32" y="88"/>
                    </a:lnTo>
                    <a:lnTo>
                      <a:pt x="27" y="81"/>
                    </a:lnTo>
                    <a:lnTo>
                      <a:pt x="27" y="78"/>
                    </a:lnTo>
                    <a:lnTo>
                      <a:pt x="25" y="75"/>
                    </a:lnTo>
                    <a:lnTo>
                      <a:pt x="24" y="75"/>
                    </a:lnTo>
                    <a:lnTo>
                      <a:pt x="22" y="76"/>
                    </a:lnTo>
                    <a:lnTo>
                      <a:pt x="22" y="81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19" y="81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17" y="73"/>
                    </a:lnTo>
                    <a:lnTo>
                      <a:pt x="15" y="72"/>
                    </a:lnTo>
                    <a:lnTo>
                      <a:pt x="17" y="73"/>
                    </a:lnTo>
                    <a:lnTo>
                      <a:pt x="18" y="72"/>
                    </a:lnTo>
                    <a:lnTo>
                      <a:pt x="19" y="66"/>
                    </a:lnTo>
                    <a:lnTo>
                      <a:pt x="17" y="63"/>
                    </a:lnTo>
                    <a:lnTo>
                      <a:pt x="17" y="57"/>
                    </a:lnTo>
                    <a:lnTo>
                      <a:pt x="20" y="54"/>
                    </a:lnTo>
                    <a:lnTo>
                      <a:pt x="19" y="49"/>
                    </a:lnTo>
                    <a:lnTo>
                      <a:pt x="17" y="46"/>
                    </a:lnTo>
                    <a:lnTo>
                      <a:pt x="15" y="40"/>
                    </a:lnTo>
                    <a:lnTo>
                      <a:pt x="14" y="36"/>
                    </a:lnTo>
                    <a:lnTo>
                      <a:pt x="11" y="35"/>
                    </a:lnTo>
                    <a:lnTo>
                      <a:pt x="6" y="25"/>
                    </a:lnTo>
                    <a:lnTo>
                      <a:pt x="2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4"/>
                    </a:lnTo>
                    <a:lnTo>
                      <a:pt x="5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12" y="3"/>
                    </a:lnTo>
                    <a:lnTo>
                      <a:pt x="16" y="9"/>
                    </a:lnTo>
                    <a:lnTo>
                      <a:pt x="16" y="11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3" y="21"/>
                    </a:lnTo>
                    <a:lnTo>
                      <a:pt x="37" y="21"/>
                    </a:lnTo>
                    <a:lnTo>
                      <a:pt x="38" y="23"/>
                    </a:lnTo>
                    <a:lnTo>
                      <a:pt x="40" y="23"/>
                    </a:lnTo>
                    <a:lnTo>
                      <a:pt x="42" y="21"/>
                    </a:lnTo>
                    <a:lnTo>
                      <a:pt x="47" y="21"/>
                    </a:lnTo>
                    <a:lnTo>
                      <a:pt x="48" y="17"/>
                    </a:lnTo>
                    <a:lnTo>
                      <a:pt x="46" y="13"/>
                    </a:lnTo>
                    <a:lnTo>
                      <a:pt x="45" y="11"/>
                    </a:lnTo>
                    <a:lnTo>
                      <a:pt x="47" y="8"/>
                    </a:lnTo>
                    <a:lnTo>
                      <a:pt x="54" y="13"/>
                    </a:lnTo>
                    <a:lnTo>
                      <a:pt x="58" y="13"/>
                    </a:lnTo>
                    <a:lnTo>
                      <a:pt x="60" y="10"/>
                    </a:lnTo>
                    <a:lnTo>
                      <a:pt x="59" y="7"/>
                    </a:lnTo>
                    <a:lnTo>
                      <a:pt x="59" y="4"/>
                    </a:lnTo>
                    <a:lnTo>
                      <a:pt x="59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8" y="4"/>
                    </a:lnTo>
                    <a:lnTo>
                      <a:pt x="72" y="6"/>
                    </a:lnTo>
                    <a:lnTo>
                      <a:pt x="80" y="13"/>
                    </a:lnTo>
                    <a:lnTo>
                      <a:pt x="82" y="19"/>
                    </a:lnTo>
                    <a:lnTo>
                      <a:pt x="86" y="22"/>
                    </a:lnTo>
                    <a:lnTo>
                      <a:pt x="95" y="22"/>
                    </a:lnTo>
                    <a:lnTo>
                      <a:pt x="98" y="20"/>
                    </a:lnTo>
                    <a:lnTo>
                      <a:pt x="100" y="20"/>
                    </a:lnTo>
                    <a:lnTo>
                      <a:pt x="102" y="21"/>
                    </a:lnTo>
                    <a:lnTo>
                      <a:pt x="106" y="22"/>
                    </a:lnTo>
                    <a:lnTo>
                      <a:pt x="111" y="22"/>
                    </a:lnTo>
                    <a:lnTo>
                      <a:pt x="114" y="25"/>
                    </a:lnTo>
                    <a:lnTo>
                      <a:pt x="117" y="25"/>
                    </a:lnTo>
                    <a:lnTo>
                      <a:pt x="121" y="28"/>
                    </a:lnTo>
                    <a:lnTo>
                      <a:pt x="120" y="35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6"/>
              <p:cNvSpPr>
                <a:spLocks noEditPoints="1"/>
              </p:cNvSpPr>
              <p:nvPr/>
            </p:nvSpPr>
            <p:spPr bwMode="auto">
              <a:xfrm>
                <a:off x="4601555" y="2329976"/>
                <a:ext cx="325056" cy="470475"/>
              </a:xfrm>
              <a:custGeom>
                <a:avLst/>
                <a:gdLst>
                  <a:gd name="T0" fmla="*/ 299394 w 38"/>
                  <a:gd name="T1" fmla="*/ 239515 h 55"/>
                  <a:gd name="T2" fmla="*/ 290840 w 38"/>
                  <a:gd name="T3" fmla="*/ 239515 h 55"/>
                  <a:gd name="T4" fmla="*/ 273731 w 38"/>
                  <a:gd name="T5" fmla="*/ 256623 h 55"/>
                  <a:gd name="T6" fmla="*/ 248069 w 38"/>
                  <a:gd name="T7" fmla="*/ 256623 h 55"/>
                  <a:gd name="T8" fmla="*/ 248069 w 38"/>
                  <a:gd name="T9" fmla="*/ 290839 h 55"/>
                  <a:gd name="T10" fmla="*/ 222407 w 38"/>
                  <a:gd name="T11" fmla="*/ 325055 h 55"/>
                  <a:gd name="T12" fmla="*/ 222407 w 38"/>
                  <a:gd name="T13" fmla="*/ 359272 h 55"/>
                  <a:gd name="T14" fmla="*/ 248069 w 38"/>
                  <a:gd name="T15" fmla="*/ 367826 h 55"/>
                  <a:gd name="T16" fmla="*/ 265177 w 38"/>
                  <a:gd name="T17" fmla="*/ 393488 h 55"/>
                  <a:gd name="T18" fmla="*/ 265177 w 38"/>
                  <a:gd name="T19" fmla="*/ 419150 h 55"/>
                  <a:gd name="T20" fmla="*/ 230961 w 38"/>
                  <a:gd name="T21" fmla="*/ 436259 h 55"/>
                  <a:gd name="T22" fmla="*/ 222407 w 38"/>
                  <a:gd name="T23" fmla="*/ 453367 h 55"/>
                  <a:gd name="T24" fmla="*/ 188190 w 38"/>
                  <a:gd name="T25" fmla="*/ 470475 h 55"/>
                  <a:gd name="T26" fmla="*/ 128312 w 38"/>
                  <a:gd name="T27" fmla="*/ 419150 h 55"/>
                  <a:gd name="T28" fmla="*/ 128312 w 38"/>
                  <a:gd name="T29" fmla="*/ 376380 h 55"/>
                  <a:gd name="T30" fmla="*/ 119757 w 38"/>
                  <a:gd name="T31" fmla="*/ 316501 h 55"/>
                  <a:gd name="T32" fmla="*/ 111203 w 38"/>
                  <a:gd name="T33" fmla="*/ 299393 h 55"/>
                  <a:gd name="T34" fmla="*/ 42771 w 38"/>
                  <a:gd name="T35" fmla="*/ 230960 h 55"/>
                  <a:gd name="T36" fmla="*/ 17108 w 38"/>
                  <a:gd name="T37" fmla="*/ 230960 h 55"/>
                  <a:gd name="T38" fmla="*/ 34216 w 38"/>
                  <a:gd name="T39" fmla="*/ 213852 h 55"/>
                  <a:gd name="T40" fmla="*/ 59879 w 38"/>
                  <a:gd name="T41" fmla="*/ 196744 h 55"/>
                  <a:gd name="T42" fmla="*/ 102649 w 38"/>
                  <a:gd name="T43" fmla="*/ 196744 h 55"/>
                  <a:gd name="T44" fmla="*/ 119757 w 38"/>
                  <a:gd name="T45" fmla="*/ 179636 h 55"/>
                  <a:gd name="T46" fmla="*/ 145420 w 38"/>
                  <a:gd name="T47" fmla="*/ 179636 h 55"/>
                  <a:gd name="T48" fmla="*/ 162528 w 38"/>
                  <a:gd name="T49" fmla="*/ 153974 h 55"/>
                  <a:gd name="T50" fmla="*/ 162528 w 38"/>
                  <a:gd name="T51" fmla="*/ 111203 h 55"/>
                  <a:gd name="T52" fmla="*/ 171082 w 38"/>
                  <a:gd name="T53" fmla="*/ 76987 h 55"/>
                  <a:gd name="T54" fmla="*/ 188190 w 38"/>
                  <a:gd name="T55" fmla="*/ 51325 h 55"/>
                  <a:gd name="T56" fmla="*/ 188190 w 38"/>
                  <a:gd name="T57" fmla="*/ 25662 h 55"/>
                  <a:gd name="T58" fmla="*/ 213853 w 38"/>
                  <a:gd name="T59" fmla="*/ 17108 h 55"/>
                  <a:gd name="T60" fmla="*/ 230961 w 38"/>
                  <a:gd name="T61" fmla="*/ 0 h 55"/>
                  <a:gd name="T62" fmla="*/ 248069 w 38"/>
                  <a:gd name="T63" fmla="*/ 0 h 55"/>
                  <a:gd name="T64" fmla="*/ 265177 w 38"/>
                  <a:gd name="T65" fmla="*/ 25662 h 55"/>
                  <a:gd name="T66" fmla="*/ 265177 w 38"/>
                  <a:gd name="T67" fmla="*/ 59879 h 55"/>
                  <a:gd name="T68" fmla="*/ 239515 w 38"/>
                  <a:gd name="T69" fmla="*/ 119757 h 55"/>
                  <a:gd name="T70" fmla="*/ 239515 w 38"/>
                  <a:gd name="T71" fmla="*/ 136865 h 55"/>
                  <a:gd name="T72" fmla="*/ 239515 w 38"/>
                  <a:gd name="T73" fmla="*/ 145420 h 55"/>
                  <a:gd name="T74" fmla="*/ 282285 w 38"/>
                  <a:gd name="T75" fmla="*/ 153974 h 55"/>
                  <a:gd name="T76" fmla="*/ 325056 w 38"/>
                  <a:gd name="T77" fmla="*/ 188190 h 55"/>
                  <a:gd name="T78" fmla="*/ 299394 w 38"/>
                  <a:gd name="T79" fmla="*/ 239515 h 55"/>
                  <a:gd name="T80" fmla="*/ 0 w 38"/>
                  <a:gd name="T81" fmla="*/ 222406 h 55"/>
                  <a:gd name="T82" fmla="*/ 0 w 38"/>
                  <a:gd name="T83" fmla="*/ 222406 h 55"/>
                  <a:gd name="T84" fmla="*/ 17108 w 38"/>
                  <a:gd name="T85" fmla="*/ 230960 h 55"/>
                  <a:gd name="T86" fmla="*/ 17108 w 38"/>
                  <a:gd name="T87" fmla="*/ 230960 h 55"/>
                  <a:gd name="T88" fmla="*/ 0 w 38"/>
                  <a:gd name="T89" fmla="*/ 222406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8"/>
                  <a:gd name="T136" fmla="*/ 0 h 55"/>
                  <a:gd name="T137" fmla="*/ 38 w 38"/>
                  <a:gd name="T138" fmla="*/ 55 h 5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8" h="55">
                    <a:moveTo>
                      <a:pt x="35" y="28"/>
                    </a:moveTo>
                    <a:lnTo>
                      <a:pt x="34" y="28"/>
                    </a:lnTo>
                    <a:lnTo>
                      <a:pt x="32" y="30"/>
                    </a:lnTo>
                    <a:lnTo>
                      <a:pt x="29" y="30"/>
                    </a:lnTo>
                    <a:lnTo>
                      <a:pt x="29" y="34"/>
                    </a:lnTo>
                    <a:lnTo>
                      <a:pt x="26" y="38"/>
                    </a:lnTo>
                    <a:lnTo>
                      <a:pt x="26" y="42"/>
                    </a:lnTo>
                    <a:lnTo>
                      <a:pt x="29" y="43"/>
                    </a:lnTo>
                    <a:lnTo>
                      <a:pt x="31" y="46"/>
                    </a:lnTo>
                    <a:lnTo>
                      <a:pt x="31" y="49"/>
                    </a:lnTo>
                    <a:lnTo>
                      <a:pt x="27" y="51"/>
                    </a:lnTo>
                    <a:lnTo>
                      <a:pt x="26" y="53"/>
                    </a:lnTo>
                    <a:lnTo>
                      <a:pt x="22" y="55"/>
                    </a:lnTo>
                    <a:lnTo>
                      <a:pt x="15" y="49"/>
                    </a:lnTo>
                    <a:lnTo>
                      <a:pt x="15" y="44"/>
                    </a:lnTo>
                    <a:lnTo>
                      <a:pt x="14" y="37"/>
                    </a:lnTo>
                    <a:lnTo>
                      <a:pt x="13" y="35"/>
                    </a:lnTo>
                    <a:lnTo>
                      <a:pt x="5" y="27"/>
                    </a:lnTo>
                    <a:lnTo>
                      <a:pt x="2" y="27"/>
                    </a:lnTo>
                    <a:lnTo>
                      <a:pt x="4" y="25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19" y="18"/>
                    </a:lnTo>
                    <a:lnTo>
                      <a:pt x="19" y="13"/>
                    </a:lnTo>
                    <a:lnTo>
                      <a:pt x="20" y="9"/>
                    </a:lnTo>
                    <a:lnTo>
                      <a:pt x="22" y="6"/>
                    </a:lnTo>
                    <a:lnTo>
                      <a:pt x="22" y="3"/>
                    </a:lnTo>
                    <a:lnTo>
                      <a:pt x="25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1" y="3"/>
                    </a:lnTo>
                    <a:lnTo>
                      <a:pt x="31" y="7"/>
                    </a:lnTo>
                    <a:lnTo>
                      <a:pt x="28" y="14"/>
                    </a:lnTo>
                    <a:lnTo>
                      <a:pt x="28" y="16"/>
                    </a:lnTo>
                    <a:lnTo>
                      <a:pt x="28" y="17"/>
                    </a:lnTo>
                    <a:lnTo>
                      <a:pt x="33" y="18"/>
                    </a:lnTo>
                    <a:lnTo>
                      <a:pt x="38" y="22"/>
                    </a:lnTo>
                    <a:lnTo>
                      <a:pt x="35" y="28"/>
                    </a:lnTo>
                    <a:moveTo>
                      <a:pt x="0" y="26"/>
                    </a:moveTo>
                    <a:lnTo>
                      <a:pt x="0" y="26"/>
                    </a:lnTo>
                    <a:lnTo>
                      <a:pt x="2" y="27"/>
                    </a:lnTo>
                    <a:lnTo>
                      <a:pt x="0" y="26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7"/>
              <p:cNvSpPr>
                <a:spLocks noEditPoints="1"/>
              </p:cNvSpPr>
              <p:nvPr/>
            </p:nvSpPr>
            <p:spPr bwMode="auto">
              <a:xfrm>
                <a:off x="4550230" y="3536103"/>
                <a:ext cx="641557" cy="581678"/>
              </a:xfrm>
              <a:custGeom>
                <a:avLst/>
                <a:gdLst>
                  <a:gd name="T0" fmla="*/ 402042 w 75"/>
                  <a:gd name="T1" fmla="*/ 34216 h 68"/>
                  <a:gd name="T2" fmla="*/ 427705 w 75"/>
                  <a:gd name="T3" fmla="*/ 0 h 68"/>
                  <a:gd name="T4" fmla="*/ 487583 w 75"/>
                  <a:gd name="T5" fmla="*/ 17108 h 68"/>
                  <a:gd name="T6" fmla="*/ 496137 w 75"/>
                  <a:gd name="T7" fmla="*/ 68433 h 68"/>
                  <a:gd name="T8" fmla="*/ 581678 w 75"/>
                  <a:gd name="T9" fmla="*/ 136865 h 68"/>
                  <a:gd name="T10" fmla="*/ 598787 w 75"/>
                  <a:gd name="T11" fmla="*/ 205298 h 68"/>
                  <a:gd name="T12" fmla="*/ 564570 w 75"/>
                  <a:gd name="T13" fmla="*/ 239514 h 68"/>
                  <a:gd name="T14" fmla="*/ 530354 w 75"/>
                  <a:gd name="T15" fmla="*/ 248069 h 68"/>
                  <a:gd name="T16" fmla="*/ 556016 w 75"/>
                  <a:gd name="T17" fmla="*/ 273731 h 68"/>
                  <a:gd name="T18" fmla="*/ 598787 w 75"/>
                  <a:gd name="T19" fmla="*/ 256623 h 68"/>
                  <a:gd name="T20" fmla="*/ 624449 w 75"/>
                  <a:gd name="T21" fmla="*/ 367826 h 68"/>
                  <a:gd name="T22" fmla="*/ 641557 w 75"/>
                  <a:gd name="T23" fmla="*/ 402042 h 68"/>
                  <a:gd name="T24" fmla="*/ 581678 w 75"/>
                  <a:gd name="T25" fmla="*/ 419150 h 68"/>
                  <a:gd name="T26" fmla="*/ 487583 w 75"/>
                  <a:gd name="T27" fmla="*/ 496137 h 68"/>
                  <a:gd name="T28" fmla="*/ 410596 w 75"/>
                  <a:gd name="T29" fmla="*/ 479029 h 68"/>
                  <a:gd name="T30" fmla="*/ 367826 w 75"/>
                  <a:gd name="T31" fmla="*/ 461921 h 68"/>
                  <a:gd name="T32" fmla="*/ 359272 w 75"/>
                  <a:gd name="T33" fmla="*/ 487583 h 68"/>
                  <a:gd name="T34" fmla="*/ 290839 w 75"/>
                  <a:gd name="T35" fmla="*/ 556016 h 68"/>
                  <a:gd name="T36" fmla="*/ 248069 w 75"/>
                  <a:gd name="T37" fmla="*/ 564570 h 68"/>
                  <a:gd name="T38" fmla="*/ 153974 w 75"/>
                  <a:gd name="T39" fmla="*/ 521799 h 68"/>
                  <a:gd name="T40" fmla="*/ 102649 w 75"/>
                  <a:gd name="T41" fmla="*/ 564570 h 68"/>
                  <a:gd name="T42" fmla="*/ 111203 w 75"/>
                  <a:gd name="T43" fmla="*/ 513245 h 68"/>
                  <a:gd name="T44" fmla="*/ 94095 w 75"/>
                  <a:gd name="T45" fmla="*/ 470475 h 68"/>
                  <a:gd name="T46" fmla="*/ 68433 w 75"/>
                  <a:gd name="T47" fmla="*/ 436258 h 68"/>
                  <a:gd name="T48" fmla="*/ 94095 w 75"/>
                  <a:gd name="T49" fmla="*/ 342164 h 68"/>
                  <a:gd name="T50" fmla="*/ 42770 w 75"/>
                  <a:gd name="T51" fmla="*/ 325055 h 68"/>
                  <a:gd name="T52" fmla="*/ 8554 w 75"/>
                  <a:gd name="T53" fmla="*/ 325055 h 68"/>
                  <a:gd name="T54" fmla="*/ 0 w 75"/>
                  <a:gd name="T55" fmla="*/ 290839 h 68"/>
                  <a:gd name="T56" fmla="*/ 25662 w 75"/>
                  <a:gd name="T57" fmla="*/ 239514 h 68"/>
                  <a:gd name="T58" fmla="*/ 94095 w 75"/>
                  <a:gd name="T59" fmla="*/ 222406 h 68"/>
                  <a:gd name="T60" fmla="*/ 119757 w 75"/>
                  <a:gd name="T61" fmla="*/ 239514 h 68"/>
                  <a:gd name="T62" fmla="*/ 162528 w 75"/>
                  <a:gd name="T63" fmla="*/ 222406 h 68"/>
                  <a:gd name="T64" fmla="*/ 171082 w 75"/>
                  <a:gd name="T65" fmla="*/ 162528 h 68"/>
                  <a:gd name="T66" fmla="*/ 196744 w 75"/>
                  <a:gd name="T67" fmla="*/ 205298 h 68"/>
                  <a:gd name="T68" fmla="*/ 273731 w 75"/>
                  <a:gd name="T69" fmla="*/ 188190 h 68"/>
                  <a:gd name="T70" fmla="*/ 230960 w 75"/>
                  <a:gd name="T71" fmla="*/ 128311 h 68"/>
                  <a:gd name="T72" fmla="*/ 205298 w 75"/>
                  <a:gd name="T73" fmla="*/ 111203 h 68"/>
                  <a:gd name="T74" fmla="*/ 222406 w 75"/>
                  <a:gd name="T75" fmla="*/ 76987 h 68"/>
                  <a:gd name="T76" fmla="*/ 273731 w 75"/>
                  <a:gd name="T77" fmla="*/ 102649 h 68"/>
                  <a:gd name="T78" fmla="*/ 333610 w 75"/>
                  <a:gd name="T79" fmla="*/ 94095 h 68"/>
                  <a:gd name="T80" fmla="*/ 111203 w 75"/>
                  <a:gd name="T81" fmla="*/ 581678 h 68"/>
                  <a:gd name="T82" fmla="*/ 102649 w 75"/>
                  <a:gd name="T83" fmla="*/ 573124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5"/>
                  <a:gd name="T127" fmla="*/ 0 h 68"/>
                  <a:gd name="T128" fmla="*/ 75 w 75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5" h="68">
                    <a:moveTo>
                      <a:pt x="39" y="11"/>
                    </a:moveTo>
                    <a:lnTo>
                      <a:pt x="47" y="4"/>
                    </a:lnTo>
                    <a:lnTo>
                      <a:pt x="48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7" y="2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66" y="16"/>
                    </a:lnTo>
                    <a:lnTo>
                      <a:pt x="68" y="16"/>
                    </a:lnTo>
                    <a:lnTo>
                      <a:pt x="70" y="21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2" y="29"/>
                    </a:lnTo>
                    <a:lnTo>
                      <a:pt x="62" y="32"/>
                    </a:lnTo>
                    <a:lnTo>
                      <a:pt x="65" y="32"/>
                    </a:lnTo>
                    <a:lnTo>
                      <a:pt x="67" y="30"/>
                    </a:lnTo>
                    <a:lnTo>
                      <a:pt x="70" y="30"/>
                    </a:lnTo>
                    <a:lnTo>
                      <a:pt x="70" y="40"/>
                    </a:lnTo>
                    <a:lnTo>
                      <a:pt x="73" y="43"/>
                    </a:lnTo>
                    <a:lnTo>
                      <a:pt x="74" y="45"/>
                    </a:lnTo>
                    <a:lnTo>
                      <a:pt x="75" y="47"/>
                    </a:lnTo>
                    <a:lnTo>
                      <a:pt x="73" y="47"/>
                    </a:lnTo>
                    <a:lnTo>
                      <a:pt x="68" y="49"/>
                    </a:lnTo>
                    <a:lnTo>
                      <a:pt x="65" y="52"/>
                    </a:lnTo>
                    <a:lnTo>
                      <a:pt x="57" y="58"/>
                    </a:lnTo>
                    <a:lnTo>
                      <a:pt x="51" y="58"/>
                    </a:lnTo>
                    <a:lnTo>
                      <a:pt x="48" y="56"/>
                    </a:lnTo>
                    <a:lnTo>
                      <a:pt x="45" y="54"/>
                    </a:lnTo>
                    <a:lnTo>
                      <a:pt x="43" y="54"/>
                    </a:lnTo>
                    <a:lnTo>
                      <a:pt x="42" y="55"/>
                    </a:lnTo>
                    <a:lnTo>
                      <a:pt x="42" y="57"/>
                    </a:lnTo>
                    <a:lnTo>
                      <a:pt x="39" y="59"/>
                    </a:lnTo>
                    <a:lnTo>
                      <a:pt x="34" y="65"/>
                    </a:lnTo>
                    <a:lnTo>
                      <a:pt x="31" y="66"/>
                    </a:lnTo>
                    <a:lnTo>
                      <a:pt x="29" y="66"/>
                    </a:lnTo>
                    <a:lnTo>
                      <a:pt x="23" y="61"/>
                    </a:lnTo>
                    <a:lnTo>
                      <a:pt x="18" y="61"/>
                    </a:lnTo>
                    <a:lnTo>
                      <a:pt x="15" y="62"/>
                    </a:lnTo>
                    <a:lnTo>
                      <a:pt x="12" y="66"/>
                    </a:lnTo>
                    <a:lnTo>
                      <a:pt x="12" y="61"/>
                    </a:lnTo>
                    <a:lnTo>
                      <a:pt x="13" y="60"/>
                    </a:lnTo>
                    <a:lnTo>
                      <a:pt x="13" y="55"/>
                    </a:lnTo>
                    <a:lnTo>
                      <a:pt x="11" y="55"/>
                    </a:lnTo>
                    <a:lnTo>
                      <a:pt x="8" y="53"/>
                    </a:lnTo>
                    <a:lnTo>
                      <a:pt x="8" y="51"/>
                    </a:lnTo>
                    <a:lnTo>
                      <a:pt x="11" y="43"/>
                    </a:lnTo>
                    <a:lnTo>
                      <a:pt x="11" y="40"/>
                    </a:lnTo>
                    <a:lnTo>
                      <a:pt x="10" y="38"/>
                    </a:lnTo>
                    <a:lnTo>
                      <a:pt x="5" y="38"/>
                    </a:lnTo>
                    <a:lnTo>
                      <a:pt x="4" y="39"/>
                    </a:lnTo>
                    <a:lnTo>
                      <a:pt x="1" y="38"/>
                    </a:lnTo>
                    <a:lnTo>
                      <a:pt x="1" y="35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3" y="28"/>
                    </a:lnTo>
                    <a:lnTo>
                      <a:pt x="8" y="26"/>
                    </a:lnTo>
                    <a:lnTo>
                      <a:pt x="11" y="26"/>
                    </a:lnTo>
                    <a:lnTo>
                      <a:pt x="12" y="27"/>
                    </a:lnTo>
                    <a:lnTo>
                      <a:pt x="14" y="28"/>
                    </a:lnTo>
                    <a:lnTo>
                      <a:pt x="17" y="28"/>
                    </a:lnTo>
                    <a:lnTo>
                      <a:pt x="19" y="26"/>
                    </a:lnTo>
                    <a:lnTo>
                      <a:pt x="20" y="24"/>
                    </a:lnTo>
                    <a:lnTo>
                      <a:pt x="20" y="19"/>
                    </a:lnTo>
                    <a:lnTo>
                      <a:pt x="20" y="22"/>
                    </a:lnTo>
                    <a:lnTo>
                      <a:pt x="23" y="24"/>
                    </a:lnTo>
                    <a:lnTo>
                      <a:pt x="31" y="25"/>
                    </a:lnTo>
                    <a:lnTo>
                      <a:pt x="32" y="22"/>
                    </a:lnTo>
                    <a:lnTo>
                      <a:pt x="32" y="18"/>
                    </a:lnTo>
                    <a:lnTo>
                      <a:pt x="27" y="15"/>
                    </a:lnTo>
                    <a:lnTo>
                      <a:pt x="25" y="15"/>
                    </a:lnTo>
                    <a:lnTo>
                      <a:pt x="24" y="13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2" y="12"/>
                    </a:lnTo>
                    <a:lnTo>
                      <a:pt x="37" y="12"/>
                    </a:lnTo>
                    <a:lnTo>
                      <a:pt x="39" y="11"/>
                    </a:lnTo>
                    <a:moveTo>
                      <a:pt x="13" y="68"/>
                    </a:moveTo>
                    <a:lnTo>
                      <a:pt x="13" y="68"/>
                    </a:lnTo>
                    <a:lnTo>
                      <a:pt x="12" y="67"/>
                    </a:lnTo>
                    <a:lnTo>
                      <a:pt x="13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8"/>
              <p:cNvSpPr/>
              <p:nvPr/>
            </p:nvSpPr>
            <p:spPr bwMode="auto">
              <a:xfrm>
                <a:off x="4738420" y="3168277"/>
                <a:ext cx="487583" cy="504691"/>
              </a:xfrm>
              <a:custGeom>
                <a:avLst/>
                <a:gdLst>
                  <a:gd name="T0" fmla="*/ 325055 w 57"/>
                  <a:gd name="T1" fmla="*/ 8554 h 59"/>
                  <a:gd name="T2" fmla="*/ 376380 w 57"/>
                  <a:gd name="T3" fmla="*/ 59879 h 59"/>
                  <a:gd name="T4" fmla="*/ 410596 w 57"/>
                  <a:gd name="T5" fmla="*/ 59879 h 59"/>
                  <a:gd name="T6" fmla="*/ 444813 w 57"/>
                  <a:gd name="T7" fmla="*/ 85541 h 59"/>
                  <a:gd name="T8" fmla="*/ 487583 w 57"/>
                  <a:gd name="T9" fmla="*/ 128311 h 59"/>
                  <a:gd name="T10" fmla="*/ 487583 w 57"/>
                  <a:gd name="T11" fmla="*/ 153974 h 59"/>
                  <a:gd name="T12" fmla="*/ 470475 w 57"/>
                  <a:gd name="T13" fmla="*/ 162528 h 59"/>
                  <a:gd name="T14" fmla="*/ 410596 w 57"/>
                  <a:gd name="T15" fmla="*/ 205298 h 59"/>
                  <a:gd name="T16" fmla="*/ 333609 w 57"/>
                  <a:gd name="T17" fmla="*/ 205298 h 59"/>
                  <a:gd name="T18" fmla="*/ 307947 w 57"/>
                  <a:gd name="T19" fmla="*/ 213852 h 59"/>
                  <a:gd name="T20" fmla="*/ 299393 w 57"/>
                  <a:gd name="T21" fmla="*/ 230960 h 59"/>
                  <a:gd name="T22" fmla="*/ 316501 w 57"/>
                  <a:gd name="T23" fmla="*/ 239514 h 59"/>
                  <a:gd name="T24" fmla="*/ 307947 w 57"/>
                  <a:gd name="T25" fmla="*/ 256623 h 59"/>
                  <a:gd name="T26" fmla="*/ 299393 w 57"/>
                  <a:gd name="T27" fmla="*/ 265177 h 59"/>
                  <a:gd name="T28" fmla="*/ 299393 w 57"/>
                  <a:gd name="T29" fmla="*/ 290839 h 59"/>
                  <a:gd name="T30" fmla="*/ 316501 w 57"/>
                  <a:gd name="T31" fmla="*/ 307947 h 59"/>
                  <a:gd name="T32" fmla="*/ 359272 w 57"/>
                  <a:gd name="T33" fmla="*/ 342163 h 59"/>
                  <a:gd name="T34" fmla="*/ 384934 w 57"/>
                  <a:gd name="T35" fmla="*/ 384934 h 59"/>
                  <a:gd name="T36" fmla="*/ 393488 w 57"/>
                  <a:gd name="T37" fmla="*/ 402042 h 59"/>
                  <a:gd name="T38" fmla="*/ 393488 w 57"/>
                  <a:gd name="T39" fmla="*/ 504691 h 59"/>
                  <a:gd name="T40" fmla="*/ 376380 w 57"/>
                  <a:gd name="T41" fmla="*/ 504691 h 59"/>
                  <a:gd name="T42" fmla="*/ 307947 w 57"/>
                  <a:gd name="T43" fmla="*/ 436258 h 59"/>
                  <a:gd name="T44" fmla="*/ 307947 w 57"/>
                  <a:gd name="T45" fmla="*/ 419150 h 59"/>
                  <a:gd name="T46" fmla="*/ 299393 w 57"/>
                  <a:gd name="T47" fmla="*/ 384934 h 59"/>
                  <a:gd name="T48" fmla="*/ 273731 w 57"/>
                  <a:gd name="T49" fmla="*/ 367826 h 59"/>
                  <a:gd name="T50" fmla="*/ 239514 w 57"/>
                  <a:gd name="T51" fmla="*/ 367826 h 59"/>
                  <a:gd name="T52" fmla="*/ 222406 w 57"/>
                  <a:gd name="T53" fmla="*/ 376380 h 59"/>
                  <a:gd name="T54" fmla="*/ 213852 w 57"/>
                  <a:gd name="T55" fmla="*/ 402042 h 59"/>
                  <a:gd name="T56" fmla="*/ 145420 w 57"/>
                  <a:gd name="T57" fmla="*/ 461921 h 59"/>
                  <a:gd name="T58" fmla="*/ 128311 w 57"/>
                  <a:gd name="T59" fmla="*/ 470475 h 59"/>
                  <a:gd name="T60" fmla="*/ 85541 w 57"/>
                  <a:gd name="T61" fmla="*/ 470475 h 59"/>
                  <a:gd name="T62" fmla="*/ 51325 w 57"/>
                  <a:gd name="T63" fmla="*/ 444812 h 59"/>
                  <a:gd name="T64" fmla="*/ 34216 w 57"/>
                  <a:gd name="T65" fmla="*/ 444812 h 59"/>
                  <a:gd name="T66" fmla="*/ 51325 w 57"/>
                  <a:gd name="T67" fmla="*/ 427704 h 59"/>
                  <a:gd name="T68" fmla="*/ 51325 w 57"/>
                  <a:gd name="T69" fmla="*/ 384934 h 59"/>
                  <a:gd name="T70" fmla="*/ 0 w 57"/>
                  <a:gd name="T71" fmla="*/ 342163 h 59"/>
                  <a:gd name="T72" fmla="*/ 8554 w 57"/>
                  <a:gd name="T73" fmla="*/ 230960 h 59"/>
                  <a:gd name="T74" fmla="*/ 0 w 57"/>
                  <a:gd name="T75" fmla="*/ 205298 h 59"/>
                  <a:gd name="T76" fmla="*/ 0 w 57"/>
                  <a:gd name="T77" fmla="*/ 188190 h 59"/>
                  <a:gd name="T78" fmla="*/ 0 w 57"/>
                  <a:gd name="T79" fmla="*/ 171082 h 59"/>
                  <a:gd name="T80" fmla="*/ 17108 w 57"/>
                  <a:gd name="T81" fmla="*/ 179636 h 59"/>
                  <a:gd name="T82" fmla="*/ 76987 w 57"/>
                  <a:gd name="T83" fmla="*/ 230960 h 59"/>
                  <a:gd name="T84" fmla="*/ 111203 w 57"/>
                  <a:gd name="T85" fmla="*/ 222406 h 59"/>
                  <a:gd name="T86" fmla="*/ 153974 w 57"/>
                  <a:gd name="T87" fmla="*/ 188190 h 59"/>
                  <a:gd name="T88" fmla="*/ 171082 w 57"/>
                  <a:gd name="T89" fmla="*/ 145419 h 59"/>
                  <a:gd name="T90" fmla="*/ 196744 w 57"/>
                  <a:gd name="T91" fmla="*/ 94095 h 59"/>
                  <a:gd name="T92" fmla="*/ 213852 w 57"/>
                  <a:gd name="T93" fmla="*/ 76987 h 59"/>
                  <a:gd name="T94" fmla="*/ 222406 w 57"/>
                  <a:gd name="T95" fmla="*/ 17108 h 59"/>
                  <a:gd name="T96" fmla="*/ 256623 w 57"/>
                  <a:gd name="T97" fmla="*/ 0 h 59"/>
                  <a:gd name="T98" fmla="*/ 307947 w 57"/>
                  <a:gd name="T99" fmla="*/ 0 h 59"/>
                  <a:gd name="T100" fmla="*/ 325055 w 57"/>
                  <a:gd name="T101" fmla="*/ 8554 h 5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"/>
                  <a:gd name="T154" fmla="*/ 0 h 59"/>
                  <a:gd name="T155" fmla="*/ 57 w 57"/>
                  <a:gd name="T156" fmla="*/ 59 h 5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" h="59">
                    <a:moveTo>
                      <a:pt x="38" y="1"/>
                    </a:moveTo>
                    <a:lnTo>
                      <a:pt x="44" y="7"/>
                    </a:lnTo>
                    <a:lnTo>
                      <a:pt x="48" y="7"/>
                    </a:lnTo>
                    <a:lnTo>
                      <a:pt x="52" y="10"/>
                    </a:lnTo>
                    <a:lnTo>
                      <a:pt x="57" y="15"/>
                    </a:lnTo>
                    <a:lnTo>
                      <a:pt x="57" y="18"/>
                    </a:lnTo>
                    <a:lnTo>
                      <a:pt x="55" y="19"/>
                    </a:lnTo>
                    <a:lnTo>
                      <a:pt x="48" y="24"/>
                    </a:lnTo>
                    <a:lnTo>
                      <a:pt x="39" y="24"/>
                    </a:lnTo>
                    <a:lnTo>
                      <a:pt x="36" y="25"/>
                    </a:lnTo>
                    <a:lnTo>
                      <a:pt x="35" y="27"/>
                    </a:lnTo>
                    <a:lnTo>
                      <a:pt x="37" y="28"/>
                    </a:lnTo>
                    <a:lnTo>
                      <a:pt x="36" y="30"/>
                    </a:lnTo>
                    <a:lnTo>
                      <a:pt x="35" y="31"/>
                    </a:lnTo>
                    <a:lnTo>
                      <a:pt x="35" y="34"/>
                    </a:lnTo>
                    <a:lnTo>
                      <a:pt x="37" y="36"/>
                    </a:lnTo>
                    <a:lnTo>
                      <a:pt x="42" y="40"/>
                    </a:lnTo>
                    <a:lnTo>
                      <a:pt x="45" y="45"/>
                    </a:lnTo>
                    <a:lnTo>
                      <a:pt x="46" y="47"/>
                    </a:lnTo>
                    <a:lnTo>
                      <a:pt x="46" y="59"/>
                    </a:lnTo>
                    <a:lnTo>
                      <a:pt x="44" y="59"/>
                    </a:lnTo>
                    <a:lnTo>
                      <a:pt x="36" y="51"/>
                    </a:lnTo>
                    <a:lnTo>
                      <a:pt x="36" y="49"/>
                    </a:lnTo>
                    <a:lnTo>
                      <a:pt x="35" y="45"/>
                    </a:lnTo>
                    <a:lnTo>
                      <a:pt x="32" y="43"/>
                    </a:lnTo>
                    <a:lnTo>
                      <a:pt x="28" y="43"/>
                    </a:lnTo>
                    <a:lnTo>
                      <a:pt x="26" y="44"/>
                    </a:lnTo>
                    <a:lnTo>
                      <a:pt x="25" y="47"/>
                    </a:lnTo>
                    <a:lnTo>
                      <a:pt x="17" y="54"/>
                    </a:lnTo>
                    <a:lnTo>
                      <a:pt x="15" y="55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52"/>
                    </a:lnTo>
                    <a:lnTo>
                      <a:pt x="6" y="50"/>
                    </a:lnTo>
                    <a:lnTo>
                      <a:pt x="6" y="45"/>
                    </a:lnTo>
                    <a:lnTo>
                      <a:pt x="0" y="40"/>
                    </a:lnTo>
                    <a:lnTo>
                      <a:pt x="1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" y="21"/>
                    </a:lnTo>
                    <a:lnTo>
                      <a:pt x="9" y="27"/>
                    </a:lnTo>
                    <a:lnTo>
                      <a:pt x="13" y="26"/>
                    </a:lnTo>
                    <a:lnTo>
                      <a:pt x="18" y="22"/>
                    </a:lnTo>
                    <a:lnTo>
                      <a:pt x="20" y="17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8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9"/>
              <p:cNvSpPr/>
              <p:nvPr/>
            </p:nvSpPr>
            <p:spPr bwMode="auto">
              <a:xfrm>
                <a:off x="4764083" y="2295760"/>
                <a:ext cx="521800" cy="932396"/>
              </a:xfrm>
              <a:custGeom>
                <a:avLst/>
                <a:gdLst>
                  <a:gd name="T0" fmla="*/ 453367 w 61"/>
                  <a:gd name="T1" fmla="*/ 153974 h 109"/>
                  <a:gd name="T2" fmla="*/ 470475 w 61"/>
                  <a:gd name="T3" fmla="*/ 230960 h 109"/>
                  <a:gd name="T4" fmla="*/ 427705 w 61"/>
                  <a:gd name="T5" fmla="*/ 316501 h 109"/>
                  <a:gd name="T6" fmla="*/ 444813 w 61"/>
                  <a:gd name="T7" fmla="*/ 427705 h 109"/>
                  <a:gd name="T8" fmla="*/ 436259 w 61"/>
                  <a:gd name="T9" fmla="*/ 547462 h 109"/>
                  <a:gd name="T10" fmla="*/ 461921 w 61"/>
                  <a:gd name="T11" fmla="*/ 633003 h 109"/>
                  <a:gd name="T12" fmla="*/ 521800 w 61"/>
                  <a:gd name="T13" fmla="*/ 727098 h 109"/>
                  <a:gd name="T14" fmla="*/ 521800 w 61"/>
                  <a:gd name="T15" fmla="*/ 769868 h 109"/>
                  <a:gd name="T16" fmla="*/ 384934 w 61"/>
                  <a:gd name="T17" fmla="*/ 769868 h 109"/>
                  <a:gd name="T18" fmla="*/ 427705 w 61"/>
                  <a:gd name="T19" fmla="*/ 812639 h 109"/>
                  <a:gd name="T20" fmla="*/ 410597 w 61"/>
                  <a:gd name="T21" fmla="*/ 838301 h 109"/>
                  <a:gd name="T22" fmla="*/ 376380 w 61"/>
                  <a:gd name="T23" fmla="*/ 923842 h 109"/>
                  <a:gd name="T24" fmla="*/ 350718 w 61"/>
                  <a:gd name="T25" fmla="*/ 932396 h 109"/>
                  <a:gd name="T26" fmla="*/ 282285 w 61"/>
                  <a:gd name="T27" fmla="*/ 872517 h 109"/>
                  <a:gd name="T28" fmla="*/ 196744 w 61"/>
                  <a:gd name="T29" fmla="*/ 889626 h 109"/>
                  <a:gd name="T30" fmla="*/ 136866 w 61"/>
                  <a:gd name="T31" fmla="*/ 863963 h 109"/>
                  <a:gd name="T32" fmla="*/ 68433 w 61"/>
                  <a:gd name="T33" fmla="*/ 838301 h 109"/>
                  <a:gd name="T34" fmla="*/ 17108 w 61"/>
                  <a:gd name="T35" fmla="*/ 821193 h 109"/>
                  <a:gd name="T36" fmla="*/ 25662 w 61"/>
                  <a:gd name="T37" fmla="*/ 769868 h 109"/>
                  <a:gd name="T38" fmla="*/ 17108 w 61"/>
                  <a:gd name="T39" fmla="*/ 727098 h 109"/>
                  <a:gd name="T40" fmla="*/ 76987 w 61"/>
                  <a:gd name="T41" fmla="*/ 658665 h 109"/>
                  <a:gd name="T42" fmla="*/ 51325 w 61"/>
                  <a:gd name="T43" fmla="*/ 573124 h 109"/>
                  <a:gd name="T44" fmla="*/ 111203 w 61"/>
                  <a:gd name="T45" fmla="*/ 547462 h 109"/>
                  <a:gd name="T46" fmla="*/ 162528 w 61"/>
                  <a:gd name="T47" fmla="*/ 573124 h 109"/>
                  <a:gd name="T48" fmla="*/ 188190 w 61"/>
                  <a:gd name="T49" fmla="*/ 530354 h 109"/>
                  <a:gd name="T50" fmla="*/ 222407 w 61"/>
                  <a:gd name="T51" fmla="*/ 513245 h 109"/>
                  <a:gd name="T52" fmla="*/ 256623 w 61"/>
                  <a:gd name="T53" fmla="*/ 521800 h 109"/>
                  <a:gd name="T54" fmla="*/ 265177 w 61"/>
                  <a:gd name="T55" fmla="*/ 453367 h 109"/>
                  <a:gd name="T56" fmla="*/ 273731 w 61"/>
                  <a:gd name="T57" fmla="*/ 402042 h 109"/>
                  <a:gd name="T58" fmla="*/ 256623 w 61"/>
                  <a:gd name="T59" fmla="*/ 393488 h 109"/>
                  <a:gd name="T60" fmla="*/ 136866 w 61"/>
                  <a:gd name="T61" fmla="*/ 333610 h 109"/>
                  <a:gd name="T62" fmla="*/ 145420 w 61"/>
                  <a:gd name="T63" fmla="*/ 290839 h 109"/>
                  <a:gd name="T64" fmla="*/ 136866 w 61"/>
                  <a:gd name="T65" fmla="*/ 273731 h 109"/>
                  <a:gd name="T66" fmla="*/ 230961 w 61"/>
                  <a:gd name="T67" fmla="*/ 230960 h 109"/>
                  <a:gd name="T68" fmla="*/ 290839 w 61"/>
                  <a:gd name="T69" fmla="*/ 136865 h 109"/>
                  <a:gd name="T70" fmla="*/ 333610 w 61"/>
                  <a:gd name="T71" fmla="*/ 85541 h 109"/>
                  <a:gd name="T72" fmla="*/ 384934 w 61"/>
                  <a:gd name="T73" fmla="*/ 42770 h 109"/>
                  <a:gd name="T74" fmla="*/ 419151 w 61"/>
                  <a:gd name="T75" fmla="*/ 8554 h 109"/>
                  <a:gd name="T76" fmla="*/ 444813 w 61"/>
                  <a:gd name="T77" fmla="*/ 17108 h 109"/>
                  <a:gd name="T78" fmla="*/ 479030 w 61"/>
                  <a:gd name="T79" fmla="*/ 0 h 109"/>
                  <a:gd name="T80" fmla="*/ 496138 w 61"/>
                  <a:gd name="T81" fmla="*/ 42770 h 109"/>
                  <a:gd name="T82" fmla="*/ 479030 w 61"/>
                  <a:gd name="T83" fmla="*/ 111203 h 10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1"/>
                  <a:gd name="T127" fmla="*/ 0 h 109"/>
                  <a:gd name="T128" fmla="*/ 61 w 61"/>
                  <a:gd name="T129" fmla="*/ 109 h 10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1" h="109">
                    <a:moveTo>
                      <a:pt x="56" y="13"/>
                    </a:moveTo>
                    <a:lnTo>
                      <a:pt x="53" y="18"/>
                    </a:lnTo>
                    <a:lnTo>
                      <a:pt x="53" y="22"/>
                    </a:lnTo>
                    <a:lnTo>
                      <a:pt x="55" y="27"/>
                    </a:lnTo>
                    <a:lnTo>
                      <a:pt x="53" y="33"/>
                    </a:lnTo>
                    <a:lnTo>
                      <a:pt x="50" y="37"/>
                    </a:lnTo>
                    <a:lnTo>
                      <a:pt x="51" y="43"/>
                    </a:lnTo>
                    <a:lnTo>
                      <a:pt x="52" y="50"/>
                    </a:lnTo>
                    <a:lnTo>
                      <a:pt x="52" y="57"/>
                    </a:lnTo>
                    <a:lnTo>
                      <a:pt x="51" y="64"/>
                    </a:lnTo>
                    <a:lnTo>
                      <a:pt x="55" y="69"/>
                    </a:lnTo>
                    <a:lnTo>
                      <a:pt x="54" y="74"/>
                    </a:lnTo>
                    <a:lnTo>
                      <a:pt x="58" y="81"/>
                    </a:lnTo>
                    <a:lnTo>
                      <a:pt x="61" y="85"/>
                    </a:lnTo>
                    <a:lnTo>
                      <a:pt x="61" y="88"/>
                    </a:lnTo>
                    <a:lnTo>
                      <a:pt x="61" y="90"/>
                    </a:lnTo>
                    <a:lnTo>
                      <a:pt x="45" y="89"/>
                    </a:lnTo>
                    <a:lnTo>
                      <a:pt x="45" y="90"/>
                    </a:lnTo>
                    <a:lnTo>
                      <a:pt x="48" y="92"/>
                    </a:lnTo>
                    <a:lnTo>
                      <a:pt x="50" y="95"/>
                    </a:lnTo>
                    <a:lnTo>
                      <a:pt x="50" y="97"/>
                    </a:lnTo>
                    <a:lnTo>
                      <a:pt x="48" y="98"/>
                    </a:lnTo>
                    <a:lnTo>
                      <a:pt x="44" y="101"/>
                    </a:lnTo>
                    <a:lnTo>
                      <a:pt x="44" y="108"/>
                    </a:lnTo>
                    <a:lnTo>
                      <a:pt x="45" y="109"/>
                    </a:lnTo>
                    <a:lnTo>
                      <a:pt x="41" y="109"/>
                    </a:lnTo>
                    <a:lnTo>
                      <a:pt x="35" y="103"/>
                    </a:lnTo>
                    <a:lnTo>
                      <a:pt x="33" y="102"/>
                    </a:lnTo>
                    <a:lnTo>
                      <a:pt x="27" y="102"/>
                    </a:lnTo>
                    <a:lnTo>
                      <a:pt x="23" y="104"/>
                    </a:lnTo>
                    <a:lnTo>
                      <a:pt x="19" y="101"/>
                    </a:lnTo>
                    <a:lnTo>
                      <a:pt x="16" y="101"/>
                    </a:lnTo>
                    <a:lnTo>
                      <a:pt x="13" y="98"/>
                    </a:lnTo>
                    <a:lnTo>
                      <a:pt x="8" y="98"/>
                    </a:lnTo>
                    <a:lnTo>
                      <a:pt x="4" y="97"/>
                    </a:lnTo>
                    <a:lnTo>
                      <a:pt x="2" y="96"/>
                    </a:lnTo>
                    <a:lnTo>
                      <a:pt x="3" y="93"/>
                    </a:lnTo>
                    <a:lnTo>
                      <a:pt x="3" y="90"/>
                    </a:lnTo>
                    <a:lnTo>
                      <a:pt x="0" y="88"/>
                    </a:lnTo>
                    <a:lnTo>
                      <a:pt x="2" y="85"/>
                    </a:lnTo>
                    <a:lnTo>
                      <a:pt x="9" y="85"/>
                    </a:lnTo>
                    <a:lnTo>
                      <a:pt x="9" y="77"/>
                    </a:lnTo>
                    <a:lnTo>
                      <a:pt x="7" y="72"/>
                    </a:lnTo>
                    <a:lnTo>
                      <a:pt x="6" y="67"/>
                    </a:lnTo>
                    <a:lnTo>
                      <a:pt x="9" y="64"/>
                    </a:lnTo>
                    <a:lnTo>
                      <a:pt x="13" y="64"/>
                    </a:lnTo>
                    <a:lnTo>
                      <a:pt x="16" y="64"/>
                    </a:lnTo>
                    <a:lnTo>
                      <a:pt x="19" y="67"/>
                    </a:lnTo>
                    <a:lnTo>
                      <a:pt x="22" y="67"/>
                    </a:lnTo>
                    <a:lnTo>
                      <a:pt x="22" y="62"/>
                    </a:lnTo>
                    <a:lnTo>
                      <a:pt x="23" y="60"/>
                    </a:lnTo>
                    <a:lnTo>
                      <a:pt x="26" y="60"/>
                    </a:lnTo>
                    <a:lnTo>
                      <a:pt x="28" y="61"/>
                    </a:lnTo>
                    <a:lnTo>
                      <a:pt x="30" y="61"/>
                    </a:lnTo>
                    <a:lnTo>
                      <a:pt x="31" y="57"/>
                    </a:lnTo>
                    <a:lnTo>
                      <a:pt x="31" y="53"/>
                    </a:lnTo>
                    <a:lnTo>
                      <a:pt x="30" y="50"/>
                    </a:lnTo>
                    <a:lnTo>
                      <a:pt x="32" y="47"/>
                    </a:lnTo>
                    <a:lnTo>
                      <a:pt x="32" y="45"/>
                    </a:lnTo>
                    <a:lnTo>
                      <a:pt x="30" y="46"/>
                    </a:lnTo>
                    <a:lnTo>
                      <a:pt x="24" y="41"/>
                    </a:lnTo>
                    <a:lnTo>
                      <a:pt x="16" y="39"/>
                    </a:lnTo>
                    <a:lnTo>
                      <a:pt x="16" y="36"/>
                    </a:lnTo>
                    <a:lnTo>
                      <a:pt x="17" y="34"/>
                    </a:lnTo>
                    <a:lnTo>
                      <a:pt x="17" y="32"/>
                    </a:lnTo>
                    <a:lnTo>
                      <a:pt x="16" y="32"/>
                    </a:lnTo>
                    <a:lnTo>
                      <a:pt x="19" y="26"/>
                    </a:lnTo>
                    <a:lnTo>
                      <a:pt x="27" y="27"/>
                    </a:lnTo>
                    <a:lnTo>
                      <a:pt x="34" y="27"/>
                    </a:lnTo>
                    <a:lnTo>
                      <a:pt x="34" y="16"/>
                    </a:lnTo>
                    <a:lnTo>
                      <a:pt x="38" y="13"/>
                    </a:lnTo>
                    <a:lnTo>
                      <a:pt x="39" y="10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7" y="1"/>
                    </a:lnTo>
                    <a:lnTo>
                      <a:pt x="49" y="1"/>
                    </a:lnTo>
                    <a:lnTo>
                      <a:pt x="51" y="3"/>
                    </a:lnTo>
                    <a:lnTo>
                      <a:pt x="52" y="2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2"/>
                    </a:lnTo>
                    <a:lnTo>
                      <a:pt x="58" y="5"/>
                    </a:lnTo>
                    <a:lnTo>
                      <a:pt x="56" y="8"/>
                    </a:lnTo>
                    <a:lnTo>
                      <a:pt x="56" y="13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0"/>
              <p:cNvSpPr>
                <a:spLocks noEditPoints="1"/>
              </p:cNvSpPr>
              <p:nvPr/>
            </p:nvSpPr>
            <p:spPr bwMode="auto">
              <a:xfrm>
                <a:off x="5474072" y="1876609"/>
                <a:ext cx="607341" cy="846855"/>
              </a:xfrm>
              <a:custGeom>
                <a:avLst/>
                <a:gdLst>
                  <a:gd name="T0" fmla="*/ 513246 w 71"/>
                  <a:gd name="T1" fmla="*/ 367826 h 99"/>
                  <a:gd name="T2" fmla="*/ 419151 w 71"/>
                  <a:gd name="T3" fmla="*/ 410596 h 99"/>
                  <a:gd name="T4" fmla="*/ 367826 w 71"/>
                  <a:gd name="T5" fmla="*/ 487583 h 99"/>
                  <a:gd name="T6" fmla="*/ 402043 w 71"/>
                  <a:gd name="T7" fmla="*/ 530354 h 99"/>
                  <a:gd name="T8" fmla="*/ 359272 w 71"/>
                  <a:gd name="T9" fmla="*/ 547462 h 99"/>
                  <a:gd name="T10" fmla="*/ 325056 w 71"/>
                  <a:gd name="T11" fmla="*/ 598786 h 99"/>
                  <a:gd name="T12" fmla="*/ 196744 w 71"/>
                  <a:gd name="T13" fmla="*/ 727098 h 99"/>
                  <a:gd name="T14" fmla="*/ 213852 w 71"/>
                  <a:gd name="T15" fmla="*/ 778422 h 99"/>
                  <a:gd name="T16" fmla="*/ 213852 w 71"/>
                  <a:gd name="T17" fmla="*/ 812639 h 99"/>
                  <a:gd name="T18" fmla="*/ 102649 w 71"/>
                  <a:gd name="T19" fmla="*/ 795530 h 99"/>
                  <a:gd name="T20" fmla="*/ 34216 w 71"/>
                  <a:gd name="T21" fmla="*/ 769868 h 99"/>
                  <a:gd name="T22" fmla="*/ 17108 w 71"/>
                  <a:gd name="T23" fmla="*/ 744206 h 99"/>
                  <a:gd name="T24" fmla="*/ 68433 w 71"/>
                  <a:gd name="T25" fmla="*/ 650111 h 99"/>
                  <a:gd name="T26" fmla="*/ 42770 w 71"/>
                  <a:gd name="T27" fmla="*/ 564570 h 99"/>
                  <a:gd name="T28" fmla="*/ 8554 w 71"/>
                  <a:gd name="T29" fmla="*/ 504691 h 99"/>
                  <a:gd name="T30" fmla="*/ 68433 w 71"/>
                  <a:gd name="T31" fmla="*/ 461921 h 99"/>
                  <a:gd name="T32" fmla="*/ 85541 w 71"/>
                  <a:gd name="T33" fmla="*/ 402042 h 99"/>
                  <a:gd name="T34" fmla="*/ 51325 w 71"/>
                  <a:gd name="T35" fmla="*/ 299393 h 99"/>
                  <a:gd name="T36" fmla="*/ 25662 w 71"/>
                  <a:gd name="T37" fmla="*/ 248069 h 99"/>
                  <a:gd name="T38" fmla="*/ 0 w 71"/>
                  <a:gd name="T39" fmla="*/ 171082 h 99"/>
                  <a:gd name="T40" fmla="*/ 34216 w 71"/>
                  <a:gd name="T41" fmla="*/ 145420 h 99"/>
                  <a:gd name="T42" fmla="*/ 51325 w 71"/>
                  <a:gd name="T43" fmla="*/ 76987 h 99"/>
                  <a:gd name="T44" fmla="*/ 102649 w 71"/>
                  <a:gd name="T45" fmla="*/ 111203 h 99"/>
                  <a:gd name="T46" fmla="*/ 85541 w 71"/>
                  <a:gd name="T47" fmla="*/ 136865 h 99"/>
                  <a:gd name="T48" fmla="*/ 111203 w 71"/>
                  <a:gd name="T49" fmla="*/ 171082 h 99"/>
                  <a:gd name="T50" fmla="*/ 136866 w 71"/>
                  <a:gd name="T51" fmla="*/ 145420 h 99"/>
                  <a:gd name="T52" fmla="*/ 205298 w 71"/>
                  <a:gd name="T53" fmla="*/ 102649 h 99"/>
                  <a:gd name="T54" fmla="*/ 256623 w 71"/>
                  <a:gd name="T55" fmla="*/ 34216 h 99"/>
                  <a:gd name="T56" fmla="*/ 333610 w 71"/>
                  <a:gd name="T57" fmla="*/ 0 h 99"/>
                  <a:gd name="T58" fmla="*/ 359272 w 71"/>
                  <a:gd name="T59" fmla="*/ 51325 h 99"/>
                  <a:gd name="T60" fmla="*/ 402043 w 71"/>
                  <a:gd name="T61" fmla="*/ 136865 h 99"/>
                  <a:gd name="T62" fmla="*/ 496138 w 71"/>
                  <a:gd name="T63" fmla="*/ 145420 h 99"/>
                  <a:gd name="T64" fmla="*/ 487584 w 71"/>
                  <a:gd name="T65" fmla="*/ 153974 h 99"/>
                  <a:gd name="T66" fmla="*/ 453367 w 71"/>
                  <a:gd name="T67" fmla="*/ 205298 h 99"/>
                  <a:gd name="T68" fmla="*/ 573125 w 71"/>
                  <a:gd name="T69" fmla="*/ 282285 h 99"/>
                  <a:gd name="T70" fmla="*/ 607341 w 71"/>
                  <a:gd name="T71" fmla="*/ 846855 h 99"/>
                  <a:gd name="T72" fmla="*/ 607341 w 71"/>
                  <a:gd name="T73" fmla="*/ 846855 h 9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71"/>
                  <a:gd name="T112" fmla="*/ 0 h 99"/>
                  <a:gd name="T113" fmla="*/ 71 w 71"/>
                  <a:gd name="T114" fmla="*/ 99 h 9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71" h="99">
                    <a:moveTo>
                      <a:pt x="63" y="36"/>
                    </a:moveTo>
                    <a:lnTo>
                      <a:pt x="60" y="43"/>
                    </a:lnTo>
                    <a:lnTo>
                      <a:pt x="54" y="47"/>
                    </a:lnTo>
                    <a:lnTo>
                      <a:pt x="49" y="48"/>
                    </a:lnTo>
                    <a:lnTo>
                      <a:pt x="44" y="51"/>
                    </a:lnTo>
                    <a:lnTo>
                      <a:pt x="43" y="57"/>
                    </a:lnTo>
                    <a:lnTo>
                      <a:pt x="47" y="61"/>
                    </a:lnTo>
                    <a:lnTo>
                      <a:pt x="47" y="62"/>
                    </a:lnTo>
                    <a:lnTo>
                      <a:pt x="44" y="62"/>
                    </a:lnTo>
                    <a:lnTo>
                      <a:pt x="42" y="64"/>
                    </a:lnTo>
                    <a:lnTo>
                      <a:pt x="42" y="67"/>
                    </a:lnTo>
                    <a:lnTo>
                      <a:pt x="38" y="70"/>
                    </a:lnTo>
                    <a:lnTo>
                      <a:pt x="35" y="71"/>
                    </a:lnTo>
                    <a:lnTo>
                      <a:pt x="23" y="85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6" y="96"/>
                    </a:lnTo>
                    <a:lnTo>
                      <a:pt x="25" y="95"/>
                    </a:lnTo>
                    <a:lnTo>
                      <a:pt x="22" y="92"/>
                    </a:lnTo>
                    <a:lnTo>
                      <a:pt x="12" y="93"/>
                    </a:lnTo>
                    <a:lnTo>
                      <a:pt x="8" y="92"/>
                    </a:lnTo>
                    <a:lnTo>
                      <a:pt x="4" y="90"/>
                    </a:lnTo>
                    <a:lnTo>
                      <a:pt x="2" y="87"/>
                    </a:lnTo>
                    <a:lnTo>
                      <a:pt x="6" y="82"/>
                    </a:lnTo>
                    <a:lnTo>
                      <a:pt x="8" y="76"/>
                    </a:lnTo>
                    <a:lnTo>
                      <a:pt x="8" y="71"/>
                    </a:lnTo>
                    <a:lnTo>
                      <a:pt x="5" y="66"/>
                    </a:lnTo>
                    <a:lnTo>
                      <a:pt x="1" y="63"/>
                    </a:lnTo>
                    <a:lnTo>
                      <a:pt x="1" y="59"/>
                    </a:lnTo>
                    <a:lnTo>
                      <a:pt x="4" y="56"/>
                    </a:lnTo>
                    <a:lnTo>
                      <a:pt x="8" y="54"/>
                    </a:lnTo>
                    <a:lnTo>
                      <a:pt x="10" y="51"/>
                    </a:lnTo>
                    <a:lnTo>
                      <a:pt x="10" y="47"/>
                    </a:lnTo>
                    <a:lnTo>
                      <a:pt x="2" y="39"/>
                    </a:lnTo>
                    <a:lnTo>
                      <a:pt x="6" y="35"/>
                    </a:lnTo>
                    <a:lnTo>
                      <a:pt x="3" y="32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12" y="13"/>
                    </a:lnTo>
                    <a:lnTo>
                      <a:pt x="12" y="15"/>
                    </a:lnTo>
                    <a:lnTo>
                      <a:pt x="10" y="16"/>
                    </a:lnTo>
                    <a:lnTo>
                      <a:pt x="10" y="17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17"/>
                    </a:lnTo>
                    <a:lnTo>
                      <a:pt x="20" y="13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0" y="4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1" y="1"/>
                    </a:lnTo>
                    <a:lnTo>
                      <a:pt x="42" y="6"/>
                    </a:lnTo>
                    <a:lnTo>
                      <a:pt x="47" y="14"/>
                    </a:lnTo>
                    <a:lnTo>
                      <a:pt x="47" y="16"/>
                    </a:lnTo>
                    <a:lnTo>
                      <a:pt x="48" y="17"/>
                    </a:lnTo>
                    <a:lnTo>
                      <a:pt x="58" y="17"/>
                    </a:lnTo>
                    <a:lnTo>
                      <a:pt x="57" y="18"/>
                    </a:lnTo>
                    <a:lnTo>
                      <a:pt x="53" y="21"/>
                    </a:lnTo>
                    <a:lnTo>
                      <a:pt x="53" y="24"/>
                    </a:lnTo>
                    <a:lnTo>
                      <a:pt x="58" y="26"/>
                    </a:lnTo>
                    <a:lnTo>
                      <a:pt x="67" y="33"/>
                    </a:lnTo>
                    <a:lnTo>
                      <a:pt x="63" y="36"/>
                    </a:lnTo>
                    <a:moveTo>
                      <a:pt x="71" y="99"/>
                    </a:moveTo>
                    <a:lnTo>
                      <a:pt x="71" y="99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1"/>
              <p:cNvSpPr/>
              <p:nvPr/>
            </p:nvSpPr>
            <p:spPr bwMode="auto">
              <a:xfrm>
                <a:off x="5191788" y="2150340"/>
                <a:ext cx="367826" cy="727098"/>
              </a:xfrm>
              <a:custGeom>
                <a:avLst/>
                <a:gdLst>
                  <a:gd name="T0" fmla="*/ 316501 w 43"/>
                  <a:gd name="T1" fmla="*/ 581678 h 85"/>
                  <a:gd name="T2" fmla="*/ 256623 w 43"/>
                  <a:gd name="T3" fmla="*/ 641557 h 85"/>
                  <a:gd name="T4" fmla="*/ 188190 w 43"/>
                  <a:gd name="T5" fmla="*/ 650111 h 85"/>
                  <a:gd name="T6" fmla="*/ 136866 w 43"/>
                  <a:gd name="T7" fmla="*/ 684328 h 85"/>
                  <a:gd name="T8" fmla="*/ 102649 w 43"/>
                  <a:gd name="T9" fmla="*/ 684328 h 85"/>
                  <a:gd name="T10" fmla="*/ 59879 w 43"/>
                  <a:gd name="T11" fmla="*/ 727098 h 85"/>
                  <a:gd name="T12" fmla="*/ 34216 w 43"/>
                  <a:gd name="T13" fmla="*/ 727098 h 85"/>
                  <a:gd name="T14" fmla="*/ 8554 w 43"/>
                  <a:gd name="T15" fmla="*/ 692882 h 85"/>
                  <a:gd name="T16" fmla="*/ 17108 w 43"/>
                  <a:gd name="T17" fmla="*/ 633003 h 85"/>
                  <a:gd name="T18" fmla="*/ 17108 w 43"/>
                  <a:gd name="T19" fmla="*/ 573124 h 85"/>
                  <a:gd name="T20" fmla="*/ 8554 w 43"/>
                  <a:gd name="T21" fmla="*/ 513246 h 85"/>
                  <a:gd name="T22" fmla="*/ 0 w 43"/>
                  <a:gd name="T23" fmla="*/ 461921 h 85"/>
                  <a:gd name="T24" fmla="*/ 25662 w 43"/>
                  <a:gd name="T25" fmla="*/ 427705 h 85"/>
                  <a:gd name="T26" fmla="*/ 42770 w 43"/>
                  <a:gd name="T27" fmla="*/ 376380 h 85"/>
                  <a:gd name="T28" fmla="*/ 25662 w 43"/>
                  <a:gd name="T29" fmla="*/ 333610 h 85"/>
                  <a:gd name="T30" fmla="*/ 25662 w 43"/>
                  <a:gd name="T31" fmla="*/ 299393 h 85"/>
                  <a:gd name="T32" fmla="*/ 51325 w 43"/>
                  <a:gd name="T33" fmla="*/ 256623 h 85"/>
                  <a:gd name="T34" fmla="*/ 51325 w 43"/>
                  <a:gd name="T35" fmla="*/ 213852 h 85"/>
                  <a:gd name="T36" fmla="*/ 68433 w 43"/>
                  <a:gd name="T37" fmla="*/ 188190 h 85"/>
                  <a:gd name="T38" fmla="*/ 76987 w 43"/>
                  <a:gd name="T39" fmla="*/ 162528 h 85"/>
                  <a:gd name="T40" fmla="*/ 85541 w 43"/>
                  <a:gd name="T41" fmla="*/ 145420 h 85"/>
                  <a:gd name="T42" fmla="*/ 111203 w 43"/>
                  <a:gd name="T43" fmla="*/ 119757 h 85"/>
                  <a:gd name="T44" fmla="*/ 145420 w 43"/>
                  <a:gd name="T45" fmla="*/ 68433 h 85"/>
                  <a:gd name="T46" fmla="*/ 179636 w 43"/>
                  <a:gd name="T47" fmla="*/ 42770 h 85"/>
                  <a:gd name="T48" fmla="*/ 248069 w 43"/>
                  <a:gd name="T49" fmla="*/ 42770 h 85"/>
                  <a:gd name="T50" fmla="*/ 307947 w 43"/>
                  <a:gd name="T51" fmla="*/ 0 h 85"/>
                  <a:gd name="T52" fmla="*/ 333610 w 43"/>
                  <a:gd name="T53" fmla="*/ 25662 h 85"/>
                  <a:gd name="T54" fmla="*/ 299393 w 43"/>
                  <a:gd name="T55" fmla="*/ 59879 h 85"/>
                  <a:gd name="T56" fmla="*/ 367826 w 43"/>
                  <a:gd name="T57" fmla="*/ 128311 h 85"/>
                  <a:gd name="T58" fmla="*/ 367826 w 43"/>
                  <a:gd name="T59" fmla="*/ 162528 h 85"/>
                  <a:gd name="T60" fmla="*/ 350718 w 43"/>
                  <a:gd name="T61" fmla="*/ 188190 h 85"/>
                  <a:gd name="T62" fmla="*/ 316501 w 43"/>
                  <a:gd name="T63" fmla="*/ 205298 h 85"/>
                  <a:gd name="T64" fmla="*/ 290839 w 43"/>
                  <a:gd name="T65" fmla="*/ 230961 h 85"/>
                  <a:gd name="T66" fmla="*/ 290839 w 43"/>
                  <a:gd name="T67" fmla="*/ 265177 h 85"/>
                  <a:gd name="T68" fmla="*/ 325056 w 43"/>
                  <a:gd name="T69" fmla="*/ 290839 h 85"/>
                  <a:gd name="T70" fmla="*/ 350718 w 43"/>
                  <a:gd name="T71" fmla="*/ 333610 h 85"/>
                  <a:gd name="T72" fmla="*/ 350718 w 43"/>
                  <a:gd name="T73" fmla="*/ 376380 h 85"/>
                  <a:gd name="T74" fmla="*/ 333610 w 43"/>
                  <a:gd name="T75" fmla="*/ 427705 h 85"/>
                  <a:gd name="T76" fmla="*/ 299393 w 43"/>
                  <a:gd name="T77" fmla="*/ 470475 h 85"/>
                  <a:gd name="T78" fmla="*/ 299393 w 43"/>
                  <a:gd name="T79" fmla="*/ 470475 h 85"/>
                  <a:gd name="T80" fmla="*/ 316501 w 43"/>
                  <a:gd name="T81" fmla="*/ 496137 h 85"/>
                  <a:gd name="T82" fmla="*/ 333610 w 43"/>
                  <a:gd name="T83" fmla="*/ 513246 h 85"/>
                  <a:gd name="T84" fmla="*/ 325056 w 43"/>
                  <a:gd name="T85" fmla="*/ 556016 h 85"/>
                  <a:gd name="T86" fmla="*/ 316501 w 43"/>
                  <a:gd name="T87" fmla="*/ 581678 h 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3"/>
                  <a:gd name="T133" fmla="*/ 0 h 85"/>
                  <a:gd name="T134" fmla="*/ 43 w 43"/>
                  <a:gd name="T135" fmla="*/ 85 h 85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3" h="85">
                    <a:moveTo>
                      <a:pt x="37" y="68"/>
                    </a:moveTo>
                    <a:lnTo>
                      <a:pt x="30" y="75"/>
                    </a:lnTo>
                    <a:lnTo>
                      <a:pt x="22" y="76"/>
                    </a:lnTo>
                    <a:lnTo>
                      <a:pt x="16" y="80"/>
                    </a:lnTo>
                    <a:lnTo>
                      <a:pt x="12" y="80"/>
                    </a:lnTo>
                    <a:lnTo>
                      <a:pt x="7" y="85"/>
                    </a:lnTo>
                    <a:lnTo>
                      <a:pt x="4" y="85"/>
                    </a:lnTo>
                    <a:lnTo>
                      <a:pt x="1" y="81"/>
                    </a:lnTo>
                    <a:lnTo>
                      <a:pt x="2" y="74"/>
                    </a:lnTo>
                    <a:lnTo>
                      <a:pt x="2" y="67"/>
                    </a:lnTo>
                    <a:lnTo>
                      <a:pt x="1" y="60"/>
                    </a:lnTo>
                    <a:lnTo>
                      <a:pt x="0" y="54"/>
                    </a:lnTo>
                    <a:lnTo>
                      <a:pt x="3" y="50"/>
                    </a:lnTo>
                    <a:lnTo>
                      <a:pt x="5" y="44"/>
                    </a:lnTo>
                    <a:lnTo>
                      <a:pt x="3" y="39"/>
                    </a:lnTo>
                    <a:lnTo>
                      <a:pt x="3" y="35"/>
                    </a:lnTo>
                    <a:lnTo>
                      <a:pt x="6" y="30"/>
                    </a:lnTo>
                    <a:lnTo>
                      <a:pt x="6" y="25"/>
                    </a:lnTo>
                    <a:lnTo>
                      <a:pt x="8" y="22"/>
                    </a:lnTo>
                    <a:lnTo>
                      <a:pt x="9" y="19"/>
                    </a:lnTo>
                    <a:lnTo>
                      <a:pt x="10" y="17"/>
                    </a:lnTo>
                    <a:lnTo>
                      <a:pt x="13" y="14"/>
                    </a:lnTo>
                    <a:lnTo>
                      <a:pt x="17" y="8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6" y="0"/>
                    </a:lnTo>
                    <a:lnTo>
                      <a:pt x="39" y="3"/>
                    </a:lnTo>
                    <a:lnTo>
                      <a:pt x="35" y="7"/>
                    </a:lnTo>
                    <a:lnTo>
                      <a:pt x="43" y="15"/>
                    </a:lnTo>
                    <a:lnTo>
                      <a:pt x="43" y="19"/>
                    </a:lnTo>
                    <a:lnTo>
                      <a:pt x="41" y="22"/>
                    </a:lnTo>
                    <a:lnTo>
                      <a:pt x="37" y="24"/>
                    </a:lnTo>
                    <a:lnTo>
                      <a:pt x="34" y="27"/>
                    </a:lnTo>
                    <a:lnTo>
                      <a:pt x="34" y="31"/>
                    </a:lnTo>
                    <a:lnTo>
                      <a:pt x="38" y="34"/>
                    </a:lnTo>
                    <a:lnTo>
                      <a:pt x="41" y="39"/>
                    </a:lnTo>
                    <a:lnTo>
                      <a:pt x="41" y="44"/>
                    </a:lnTo>
                    <a:lnTo>
                      <a:pt x="39" y="50"/>
                    </a:lnTo>
                    <a:lnTo>
                      <a:pt x="35" y="55"/>
                    </a:lnTo>
                    <a:lnTo>
                      <a:pt x="37" y="58"/>
                    </a:lnTo>
                    <a:lnTo>
                      <a:pt x="39" y="60"/>
                    </a:lnTo>
                    <a:lnTo>
                      <a:pt x="38" y="65"/>
                    </a:lnTo>
                    <a:lnTo>
                      <a:pt x="37" y="68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2"/>
              <p:cNvSpPr/>
              <p:nvPr/>
            </p:nvSpPr>
            <p:spPr bwMode="auto">
              <a:xfrm>
                <a:off x="5226003" y="2646478"/>
                <a:ext cx="590232" cy="581678"/>
              </a:xfrm>
              <a:custGeom>
                <a:avLst/>
                <a:gdLst>
                  <a:gd name="T0" fmla="*/ 504691 w 69"/>
                  <a:gd name="T1" fmla="*/ 265177 h 68"/>
                  <a:gd name="T2" fmla="*/ 504691 w 69"/>
                  <a:gd name="T3" fmla="*/ 290839 h 68"/>
                  <a:gd name="T4" fmla="*/ 504691 w 69"/>
                  <a:gd name="T5" fmla="*/ 342164 h 68"/>
                  <a:gd name="T6" fmla="*/ 453367 w 69"/>
                  <a:gd name="T7" fmla="*/ 384934 h 68"/>
                  <a:gd name="T8" fmla="*/ 461921 w 69"/>
                  <a:gd name="T9" fmla="*/ 410596 h 68"/>
                  <a:gd name="T10" fmla="*/ 470475 w 69"/>
                  <a:gd name="T11" fmla="*/ 419150 h 68"/>
                  <a:gd name="T12" fmla="*/ 487583 w 69"/>
                  <a:gd name="T13" fmla="*/ 436258 h 68"/>
                  <a:gd name="T14" fmla="*/ 487583 w 69"/>
                  <a:gd name="T15" fmla="*/ 461921 h 68"/>
                  <a:gd name="T16" fmla="*/ 504691 w 69"/>
                  <a:gd name="T17" fmla="*/ 470475 h 68"/>
                  <a:gd name="T18" fmla="*/ 521799 w 69"/>
                  <a:gd name="T19" fmla="*/ 461921 h 68"/>
                  <a:gd name="T20" fmla="*/ 538907 w 69"/>
                  <a:gd name="T21" fmla="*/ 461921 h 68"/>
                  <a:gd name="T22" fmla="*/ 556016 w 69"/>
                  <a:gd name="T23" fmla="*/ 504691 h 68"/>
                  <a:gd name="T24" fmla="*/ 556016 w 69"/>
                  <a:gd name="T25" fmla="*/ 530353 h 68"/>
                  <a:gd name="T26" fmla="*/ 547462 w 69"/>
                  <a:gd name="T27" fmla="*/ 547462 h 68"/>
                  <a:gd name="T28" fmla="*/ 513245 w 69"/>
                  <a:gd name="T29" fmla="*/ 564570 h 68"/>
                  <a:gd name="T30" fmla="*/ 504691 w 69"/>
                  <a:gd name="T31" fmla="*/ 581678 h 68"/>
                  <a:gd name="T32" fmla="*/ 461921 w 69"/>
                  <a:gd name="T33" fmla="*/ 581678 h 68"/>
                  <a:gd name="T34" fmla="*/ 419150 w 69"/>
                  <a:gd name="T35" fmla="*/ 556016 h 68"/>
                  <a:gd name="T36" fmla="*/ 367826 w 69"/>
                  <a:gd name="T37" fmla="*/ 556016 h 68"/>
                  <a:gd name="T38" fmla="*/ 342163 w 69"/>
                  <a:gd name="T39" fmla="*/ 538907 h 68"/>
                  <a:gd name="T40" fmla="*/ 333609 w 69"/>
                  <a:gd name="T41" fmla="*/ 513245 h 68"/>
                  <a:gd name="T42" fmla="*/ 290839 w 69"/>
                  <a:gd name="T43" fmla="*/ 487583 h 68"/>
                  <a:gd name="T44" fmla="*/ 171082 w 69"/>
                  <a:gd name="T45" fmla="*/ 487583 h 68"/>
                  <a:gd name="T46" fmla="*/ 111203 w 69"/>
                  <a:gd name="T47" fmla="*/ 470475 h 68"/>
                  <a:gd name="T48" fmla="*/ 59879 w 69"/>
                  <a:gd name="T49" fmla="*/ 419150 h 68"/>
                  <a:gd name="T50" fmla="*/ 59879 w 69"/>
                  <a:gd name="T51" fmla="*/ 402042 h 68"/>
                  <a:gd name="T52" fmla="*/ 59879 w 69"/>
                  <a:gd name="T53" fmla="*/ 376380 h 68"/>
                  <a:gd name="T54" fmla="*/ 34216 w 69"/>
                  <a:gd name="T55" fmla="*/ 342164 h 68"/>
                  <a:gd name="T56" fmla="*/ 0 w 69"/>
                  <a:gd name="T57" fmla="*/ 282285 h 68"/>
                  <a:gd name="T58" fmla="*/ 8554 w 69"/>
                  <a:gd name="T59" fmla="*/ 239514 h 68"/>
                  <a:gd name="T60" fmla="*/ 0 w 69"/>
                  <a:gd name="T61" fmla="*/ 230960 h 68"/>
                  <a:gd name="T62" fmla="*/ 25662 w 69"/>
                  <a:gd name="T63" fmla="*/ 230960 h 68"/>
                  <a:gd name="T64" fmla="*/ 68433 w 69"/>
                  <a:gd name="T65" fmla="*/ 188190 h 68"/>
                  <a:gd name="T66" fmla="*/ 102649 w 69"/>
                  <a:gd name="T67" fmla="*/ 188190 h 68"/>
                  <a:gd name="T68" fmla="*/ 153974 w 69"/>
                  <a:gd name="T69" fmla="*/ 153974 h 68"/>
                  <a:gd name="T70" fmla="*/ 222406 w 69"/>
                  <a:gd name="T71" fmla="*/ 145420 h 68"/>
                  <a:gd name="T72" fmla="*/ 282285 w 69"/>
                  <a:gd name="T73" fmla="*/ 85541 h 68"/>
                  <a:gd name="T74" fmla="*/ 290839 w 69"/>
                  <a:gd name="T75" fmla="*/ 59879 h 68"/>
                  <a:gd name="T76" fmla="*/ 299393 w 69"/>
                  <a:gd name="T77" fmla="*/ 17108 h 68"/>
                  <a:gd name="T78" fmla="*/ 282285 w 69"/>
                  <a:gd name="T79" fmla="*/ 0 h 68"/>
                  <a:gd name="T80" fmla="*/ 316501 w 69"/>
                  <a:gd name="T81" fmla="*/ 17108 h 68"/>
                  <a:gd name="T82" fmla="*/ 350718 w 69"/>
                  <a:gd name="T83" fmla="*/ 25662 h 68"/>
                  <a:gd name="T84" fmla="*/ 436258 w 69"/>
                  <a:gd name="T85" fmla="*/ 17108 h 68"/>
                  <a:gd name="T86" fmla="*/ 461921 w 69"/>
                  <a:gd name="T87" fmla="*/ 42770 h 68"/>
                  <a:gd name="T88" fmla="*/ 470475 w 69"/>
                  <a:gd name="T89" fmla="*/ 51325 h 68"/>
                  <a:gd name="T90" fmla="*/ 461921 w 69"/>
                  <a:gd name="T91" fmla="*/ 8554 h 68"/>
                  <a:gd name="T92" fmla="*/ 470475 w 69"/>
                  <a:gd name="T93" fmla="*/ 68433 h 68"/>
                  <a:gd name="T94" fmla="*/ 470475 w 69"/>
                  <a:gd name="T95" fmla="*/ 94095 h 68"/>
                  <a:gd name="T96" fmla="*/ 444812 w 69"/>
                  <a:gd name="T97" fmla="*/ 119757 h 68"/>
                  <a:gd name="T98" fmla="*/ 427704 w 69"/>
                  <a:gd name="T99" fmla="*/ 145420 h 68"/>
                  <a:gd name="T100" fmla="*/ 496137 w 69"/>
                  <a:gd name="T101" fmla="*/ 213852 h 68"/>
                  <a:gd name="T102" fmla="*/ 530353 w 69"/>
                  <a:gd name="T103" fmla="*/ 213852 h 68"/>
                  <a:gd name="T104" fmla="*/ 538907 w 69"/>
                  <a:gd name="T105" fmla="*/ 205298 h 68"/>
                  <a:gd name="T106" fmla="*/ 547462 w 69"/>
                  <a:gd name="T107" fmla="*/ 205298 h 68"/>
                  <a:gd name="T108" fmla="*/ 547462 w 69"/>
                  <a:gd name="T109" fmla="*/ 213852 h 68"/>
                  <a:gd name="T110" fmla="*/ 590232 w 69"/>
                  <a:gd name="T111" fmla="*/ 248069 h 68"/>
                  <a:gd name="T112" fmla="*/ 573124 w 69"/>
                  <a:gd name="T113" fmla="*/ 307947 h 68"/>
                  <a:gd name="T114" fmla="*/ 556016 w 69"/>
                  <a:gd name="T115" fmla="*/ 307947 h 68"/>
                  <a:gd name="T116" fmla="*/ 521799 w 69"/>
                  <a:gd name="T117" fmla="*/ 265177 h 68"/>
                  <a:gd name="T118" fmla="*/ 504691 w 69"/>
                  <a:gd name="T119" fmla="*/ 265177 h 6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9"/>
                  <a:gd name="T181" fmla="*/ 0 h 68"/>
                  <a:gd name="T182" fmla="*/ 69 w 69"/>
                  <a:gd name="T183" fmla="*/ 68 h 6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9" h="68">
                    <a:moveTo>
                      <a:pt x="59" y="31"/>
                    </a:moveTo>
                    <a:lnTo>
                      <a:pt x="59" y="34"/>
                    </a:lnTo>
                    <a:lnTo>
                      <a:pt x="59" y="40"/>
                    </a:lnTo>
                    <a:lnTo>
                      <a:pt x="53" y="45"/>
                    </a:lnTo>
                    <a:lnTo>
                      <a:pt x="54" y="48"/>
                    </a:lnTo>
                    <a:lnTo>
                      <a:pt x="55" y="49"/>
                    </a:lnTo>
                    <a:lnTo>
                      <a:pt x="57" y="51"/>
                    </a:lnTo>
                    <a:lnTo>
                      <a:pt x="57" y="54"/>
                    </a:lnTo>
                    <a:lnTo>
                      <a:pt x="59" y="55"/>
                    </a:lnTo>
                    <a:lnTo>
                      <a:pt x="61" y="54"/>
                    </a:lnTo>
                    <a:lnTo>
                      <a:pt x="63" y="54"/>
                    </a:lnTo>
                    <a:lnTo>
                      <a:pt x="65" y="59"/>
                    </a:lnTo>
                    <a:lnTo>
                      <a:pt x="65" y="62"/>
                    </a:lnTo>
                    <a:lnTo>
                      <a:pt x="64" y="64"/>
                    </a:lnTo>
                    <a:lnTo>
                      <a:pt x="60" y="66"/>
                    </a:lnTo>
                    <a:lnTo>
                      <a:pt x="59" y="68"/>
                    </a:lnTo>
                    <a:lnTo>
                      <a:pt x="54" y="68"/>
                    </a:lnTo>
                    <a:lnTo>
                      <a:pt x="49" y="65"/>
                    </a:lnTo>
                    <a:lnTo>
                      <a:pt x="43" y="65"/>
                    </a:lnTo>
                    <a:lnTo>
                      <a:pt x="40" y="63"/>
                    </a:lnTo>
                    <a:lnTo>
                      <a:pt x="39" y="60"/>
                    </a:lnTo>
                    <a:lnTo>
                      <a:pt x="34" y="57"/>
                    </a:lnTo>
                    <a:lnTo>
                      <a:pt x="20" y="57"/>
                    </a:lnTo>
                    <a:lnTo>
                      <a:pt x="13" y="55"/>
                    </a:lnTo>
                    <a:lnTo>
                      <a:pt x="7" y="49"/>
                    </a:lnTo>
                    <a:lnTo>
                      <a:pt x="7" y="47"/>
                    </a:lnTo>
                    <a:lnTo>
                      <a:pt x="7" y="44"/>
                    </a:lnTo>
                    <a:lnTo>
                      <a:pt x="4" y="40"/>
                    </a:lnTo>
                    <a:lnTo>
                      <a:pt x="0" y="33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8" y="22"/>
                    </a:lnTo>
                    <a:lnTo>
                      <a:pt x="12" y="22"/>
                    </a:lnTo>
                    <a:lnTo>
                      <a:pt x="18" y="18"/>
                    </a:lnTo>
                    <a:lnTo>
                      <a:pt x="26" y="17"/>
                    </a:lnTo>
                    <a:lnTo>
                      <a:pt x="33" y="10"/>
                    </a:lnTo>
                    <a:lnTo>
                      <a:pt x="34" y="7"/>
                    </a:lnTo>
                    <a:lnTo>
                      <a:pt x="3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1" y="3"/>
                    </a:lnTo>
                    <a:lnTo>
                      <a:pt x="51" y="2"/>
                    </a:lnTo>
                    <a:lnTo>
                      <a:pt x="54" y="5"/>
                    </a:lnTo>
                    <a:lnTo>
                      <a:pt x="55" y="6"/>
                    </a:lnTo>
                    <a:lnTo>
                      <a:pt x="54" y="1"/>
                    </a:lnTo>
                    <a:lnTo>
                      <a:pt x="55" y="8"/>
                    </a:lnTo>
                    <a:lnTo>
                      <a:pt x="55" y="11"/>
                    </a:lnTo>
                    <a:lnTo>
                      <a:pt x="52" y="14"/>
                    </a:lnTo>
                    <a:lnTo>
                      <a:pt x="50" y="17"/>
                    </a:lnTo>
                    <a:lnTo>
                      <a:pt x="58" y="25"/>
                    </a:lnTo>
                    <a:lnTo>
                      <a:pt x="62" y="25"/>
                    </a:lnTo>
                    <a:lnTo>
                      <a:pt x="63" y="24"/>
                    </a:lnTo>
                    <a:lnTo>
                      <a:pt x="64" y="24"/>
                    </a:lnTo>
                    <a:lnTo>
                      <a:pt x="64" y="25"/>
                    </a:lnTo>
                    <a:lnTo>
                      <a:pt x="69" y="29"/>
                    </a:lnTo>
                    <a:lnTo>
                      <a:pt x="67" y="36"/>
                    </a:lnTo>
                    <a:lnTo>
                      <a:pt x="65" y="36"/>
                    </a:lnTo>
                    <a:lnTo>
                      <a:pt x="61" y="31"/>
                    </a:lnTo>
                    <a:lnTo>
                      <a:pt x="59" y="3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3"/>
              <p:cNvSpPr/>
              <p:nvPr/>
            </p:nvSpPr>
            <p:spPr bwMode="auto">
              <a:xfrm>
                <a:off x="5037814" y="3057074"/>
                <a:ext cx="795531" cy="496138"/>
              </a:xfrm>
              <a:custGeom>
                <a:avLst/>
                <a:gdLst>
                  <a:gd name="T0" fmla="*/ 752761 w 93"/>
                  <a:gd name="T1" fmla="*/ 367826 h 58"/>
                  <a:gd name="T2" fmla="*/ 633003 w 93"/>
                  <a:gd name="T3" fmla="*/ 453367 h 58"/>
                  <a:gd name="T4" fmla="*/ 573125 w 93"/>
                  <a:gd name="T5" fmla="*/ 487584 h 58"/>
                  <a:gd name="T6" fmla="*/ 513246 w 93"/>
                  <a:gd name="T7" fmla="*/ 444813 h 58"/>
                  <a:gd name="T8" fmla="*/ 479029 w 93"/>
                  <a:gd name="T9" fmla="*/ 453367 h 58"/>
                  <a:gd name="T10" fmla="*/ 444813 w 93"/>
                  <a:gd name="T11" fmla="*/ 427705 h 58"/>
                  <a:gd name="T12" fmla="*/ 402043 w 93"/>
                  <a:gd name="T13" fmla="*/ 436259 h 58"/>
                  <a:gd name="T14" fmla="*/ 273731 w 93"/>
                  <a:gd name="T15" fmla="*/ 376381 h 58"/>
                  <a:gd name="T16" fmla="*/ 205298 w 93"/>
                  <a:gd name="T17" fmla="*/ 367826 h 58"/>
                  <a:gd name="T18" fmla="*/ 222407 w 93"/>
                  <a:gd name="T19" fmla="*/ 393489 h 58"/>
                  <a:gd name="T20" fmla="*/ 205298 w 93"/>
                  <a:gd name="T21" fmla="*/ 427705 h 58"/>
                  <a:gd name="T22" fmla="*/ 128311 w 93"/>
                  <a:gd name="T23" fmla="*/ 453367 h 58"/>
                  <a:gd name="T24" fmla="*/ 102649 w 93"/>
                  <a:gd name="T25" fmla="*/ 496138 h 58"/>
                  <a:gd name="T26" fmla="*/ 59879 w 93"/>
                  <a:gd name="T27" fmla="*/ 453367 h 58"/>
                  <a:gd name="T28" fmla="*/ 0 w 93"/>
                  <a:gd name="T29" fmla="*/ 402043 h 58"/>
                  <a:gd name="T30" fmla="*/ 8554 w 93"/>
                  <a:gd name="T31" fmla="*/ 367826 h 58"/>
                  <a:gd name="T32" fmla="*/ 0 w 93"/>
                  <a:gd name="T33" fmla="*/ 342164 h 58"/>
                  <a:gd name="T34" fmla="*/ 34216 w 93"/>
                  <a:gd name="T35" fmla="*/ 316502 h 58"/>
                  <a:gd name="T36" fmla="*/ 171082 w 93"/>
                  <a:gd name="T37" fmla="*/ 273731 h 58"/>
                  <a:gd name="T38" fmla="*/ 188190 w 93"/>
                  <a:gd name="T39" fmla="*/ 239515 h 58"/>
                  <a:gd name="T40" fmla="*/ 111203 w 93"/>
                  <a:gd name="T41" fmla="*/ 171082 h 58"/>
                  <a:gd name="T42" fmla="*/ 102649 w 93"/>
                  <a:gd name="T43" fmla="*/ 102649 h 58"/>
                  <a:gd name="T44" fmla="*/ 153974 w 93"/>
                  <a:gd name="T45" fmla="*/ 68433 h 58"/>
                  <a:gd name="T46" fmla="*/ 136866 w 93"/>
                  <a:gd name="T47" fmla="*/ 25662 h 58"/>
                  <a:gd name="T48" fmla="*/ 111203 w 93"/>
                  <a:gd name="T49" fmla="*/ 0 h 58"/>
                  <a:gd name="T50" fmla="*/ 299393 w 93"/>
                  <a:gd name="T51" fmla="*/ 59879 h 58"/>
                  <a:gd name="T52" fmla="*/ 479029 w 93"/>
                  <a:gd name="T53" fmla="*/ 76987 h 58"/>
                  <a:gd name="T54" fmla="*/ 530354 w 93"/>
                  <a:gd name="T55" fmla="*/ 128312 h 58"/>
                  <a:gd name="T56" fmla="*/ 607341 w 93"/>
                  <a:gd name="T57" fmla="*/ 145420 h 58"/>
                  <a:gd name="T58" fmla="*/ 692882 w 93"/>
                  <a:gd name="T59" fmla="*/ 171082 h 58"/>
                  <a:gd name="T60" fmla="*/ 709990 w 93"/>
                  <a:gd name="T61" fmla="*/ 196744 h 58"/>
                  <a:gd name="T62" fmla="*/ 752761 w 93"/>
                  <a:gd name="T63" fmla="*/ 222407 h 58"/>
                  <a:gd name="T64" fmla="*/ 735652 w 93"/>
                  <a:gd name="T65" fmla="*/ 248069 h 58"/>
                  <a:gd name="T66" fmla="*/ 769869 w 93"/>
                  <a:gd name="T67" fmla="*/ 307948 h 58"/>
                  <a:gd name="T68" fmla="*/ 778423 w 93"/>
                  <a:gd name="T69" fmla="*/ 342164 h 58"/>
                  <a:gd name="T70" fmla="*/ 795531 w 93"/>
                  <a:gd name="T71" fmla="*/ 359272 h 5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3"/>
                  <a:gd name="T109" fmla="*/ 0 h 58"/>
                  <a:gd name="T110" fmla="*/ 93 w 93"/>
                  <a:gd name="T111" fmla="*/ 58 h 5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3" h="58">
                    <a:moveTo>
                      <a:pt x="93" y="42"/>
                    </a:moveTo>
                    <a:lnTo>
                      <a:pt x="88" y="43"/>
                    </a:lnTo>
                    <a:lnTo>
                      <a:pt x="80" y="48"/>
                    </a:lnTo>
                    <a:lnTo>
                      <a:pt x="74" y="53"/>
                    </a:lnTo>
                    <a:lnTo>
                      <a:pt x="71" y="53"/>
                    </a:lnTo>
                    <a:lnTo>
                      <a:pt x="67" y="57"/>
                    </a:lnTo>
                    <a:lnTo>
                      <a:pt x="63" y="53"/>
                    </a:lnTo>
                    <a:lnTo>
                      <a:pt x="60" y="52"/>
                    </a:lnTo>
                    <a:lnTo>
                      <a:pt x="58" y="50"/>
                    </a:lnTo>
                    <a:lnTo>
                      <a:pt x="56" y="53"/>
                    </a:lnTo>
                    <a:lnTo>
                      <a:pt x="54" y="52"/>
                    </a:lnTo>
                    <a:lnTo>
                      <a:pt x="52" y="50"/>
                    </a:lnTo>
                    <a:lnTo>
                      <a:pt x="51" y="51"/>
                    </a:lnTo>
                    <a:lnTo>
                      <a:pt x="47" y="51"/>
                    </a:lnTo>
                    <a:lnTo>
                      <a:pt x="35" y="44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4" y="43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6" y="48"/>
                    </a:lnTo>
                    <a:lnTo>
                      <a:pt x="24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4" y="55"/>
                    </a:lnTo>
                    <a:lnTo>
                      <a:pt x="12" y="58"/>
                    </a:lnTo>
                    <a:lnTo>
                      <a:pt x="10" y="58"/>
                    </a:lnTo>
                    <a:lnTo>
                      <a:pt x="7" y="53"/>
                    </a:lnTo>
                    <a:lnTo>
                      <a:pt x="2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3"/>
                    </a:lnTo>
                    <a:lnTo>
                      <a:pt x="2" y="41"/>
                    </a:lnTo>
                    <a:lnTo>
                      <a:pt x="0" y="40"/>
                    </a:lnTo>
                    <a:lnTo>
                      <a:pt x="1" y="38"/>
                    </a:lnTo>
                    <a:lnTo>
                      <a:pt x="4" y="37"/>
                    </a:lnTo>
                    <a:lnTo>
                      <a:pt x="13" y="37"/>
                    </a:lnTo>
                    <a:lnTo>
                      <a:pt x="20" y="32"/>
                    </a:lnTo>
                    <a:lnTo>
                      <a:pt x="22" y="31"/>
                    </a:lnTo>
                    <a:lnTo>
                      <a:pt x="22" y="28"/>
                    </a:lnTo>
                    <a:lnTo>
                      <a:pt x="17" y="23"/>
                    </a:lnTo>
                    <a:lnTo>
                      <a:pt x="13" y="20"/>
                    </a:lnTo>
                    <a:lnTo>
                      <a:pt x="12" y="19"/>
                    </a:lnTo>
                    <a:lnTo>
                      <a:pt x="12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16" y="3"/>
                    </a:lnTo>
                    <a:lnTo>
                      <a:pt x="13" y="1"/>
                    </a:lnTo>
                    <a:lnTo>
                      <a:pt x="13" y="0"/>
                    </a:lnTo>
                    <a:lnTo>
                      <a:pt x="29" y="1"/>
                    </a:lnTo>
                    <a:lnTo>
                      <a:pt x="35" y="7"/>
                    </a:lnTo>
                    <a:lnTo>
                      <a:pt x="42" y="9"/>
                    </a:lnTo>
                    <a:lnTo>
                      <a:pt x="56" y="9"/>
                    </a:lnTo>
                    <a:lnTo>
                      <a:pt x="61" y="12"/>
                    </a:lnTo>
                    <a:lnTo>
                      <a:pt x="62" y="15"/>
                    </a:lnTo>
                    <a:lnTo>
                      <a:pt x="65" y="17"/>
                    </a:lnTo>
                    <a:lnTo>
                      <a:pt x="71" y="17"/>
                    </a:lnTo>
                    <a:lnTo>
                      <a:pt x="76" y="20"/>
                    </a:lnTo>
                    <a:lnTo>
                      <a:pt x="81" y="20"/>
                    </a:lnTo>
                    <a:lnTo>
                      <a:pt x="83" y="22"/>
                    </a:lnTo>
                    <a:lnTo>
                      <a:pt x="83" y="23"/>
                    </a:lnTo>
                    <a:lnTo>
                      <a:pt x="86" y="24"/>
                    </a:lnTo>
                    <a:lnTo>
                      <a:pt x="88" y="26"/>
                    </a:lnTo>
                    <a:lnTo>
                      <a:pt x="88" y="28"/>
                    </a:lnTo>
                    <a:lnTo>
                      <a:pt x="86" y="29"/>
                    </a:lnTo>
                    <a:lnTo>
                      <a:pt x="87" y="31"/>
                    </a:lnTo>
                    <a:lnTo>
                      <a:pt x="90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93" y="40"/>
                    </a:lnTo>
                    <a:lnTo>
                      <a:pt x="93" y="42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组合 25"/>
              <p:cNvGrpSpPr/>
              <p:nvPr/>
            </p:nvGrpSpPr>
            <p:grpSpPr bwMode="auto">
              <a:xfrm>
                <a:off x="5593829" y="2406963"/>
                <a:ext cx="829748" cy="1753589"/>
                <a:chOff x="5593829" y="2406963"/>
                <a:chExt cx="829748" cy="1753589"/>
              </a:xfrm>
              <a:grpFill/>
            </p:grpSpPr>
            <p:sp>
              <p:nvSpPr>
                <p:cNvPr id="53" name="Freeform 16"/>
                <p:cNvSpPr/>
                <p:nvPr/>
              </p:nvSpPr>
              <p:spPr bwMode="auto">
                <a:xfrm>
                  <a:off x="5867561" y="3578874"/>
                  <a:ext cx="444813" cy="581678"/>
                </a:xfrm>
                <a:custGeom>
                  <a:avLst/>
                  <a:gdLst>
                    <a:gd name="T0" fmla="*/ 444813 w 52"/>
                    <a:gd name="T1" fmla="*/ 102649 h 68"/>
                    <a:gd name="T2" fmla="*/ 410597 w 52"/>
                    <a:gd name="T3" fmla="*/ 145420 h 68"/>
                    <a:gd name="T4" fmla="*/ 410597 w 52"/>
                    <a:gd name="T5" fmla="*/ 171082 h 68"/>
                    <a:gd name="T6" fmla="*/ 393488 w 52"/>
                    <a:gd name="T7" fmla="*/ 188190 h 68"/>
                    <a:gd name="T8" fmla="*/ 350718 w 52"/>
                    <a:gd name="T9" fmla="*/ 179636 h 68"/>
                    <a:gd name="T10" fmla="*/ 402043 w 52"/>
                    <a:gd name="T11" fmla="*/ 230960 h 68"/>
                    <a:gd name="T12" fmla="*/ 359272 w 52"/>
                    <a:gd name="T13" fmla="*/ 273731 h 68"/>
                    <a:gd name="T14" fmla="*/ 359272 w 52"/>
                    <a:gd name="T15" fmla="*/ 307947 h 68"/>
                    <a:gd name="T16" fmla="*/ 384934 w 52"/>
                    <a:gd name="T17" fmla="*/ 333609 h 68"/>
                    <a:gd name="T18" fmla="*/ 384934 w 52"/>
                    <a:gd name="T19" fmla="*/ 342164 h 68"/>
                    <a:gd name="T20" fmla="*/ 342164 w 52"/>
                    <a:gd name="T21" fmla="*/ 342164 h 68"/>
                    <a:gd name="T22" fmla="*/ 350718 w 52"/>
                    <a:gd name="T23" fmla="*/ 359272 h 68"/>
                    <a:gd name="T24" fmla="*/ 316502 w 52"/>
                    <a:gd name="T25" fmla="*/ 384934 h 68"/>
                    <a:gd name="T26" fmla="*/ 307948 w 52"/>
                    <a:gd name="T27" fmla="*/ 419150 h 68"/>
                    <a:gd name="T28" fmla="*/ 282285 w 52"/>
                    <a:gd name="T29" fmla="*/ 444813 h 68"/>
                    <a:gd name="T30" fmla="*/ 248069 w 52"/>
                    <a:gd name="T31" fmla="*/ 444813 h 68"/>
                    <a:gd name="T32" fmla="*/ 248069 w 52"/>
                    <a:gd name="T33" fmla="*/ 461921 h 68"/>
                    <a:gd name="T34" fmla="*/ 256623 w 52"/>
                    <a:gd name="T35" fmla="*/ 470475 h 68"/>
                    <a:gd name="T36" fmla="*/ 256623 w 52"/>
                    <a:gd name="T37" fmla="*/ 479029 h 68"/>
                    <a:gd name="T38" fmla="*/ 230961 w 52"/>
                    <a:gd name="T39" fmla="*/ 479029 h 68"/>
                    <a:gd name="T40" fmla="*/ 188190 w 52"/>
                    <a:gd name="T41" fmla="*/ 530353 h 68"/>
                    <a:gd name="T42" fmla="*/ 188190 w 52"/>
                    <a:gd name="T43" fmla="*/ 547462 h 68"/>
                    <a:gd name="T44" fmla="*/ 136866 w 52"/>
                    <a:gd name="T45" fmla="*/ 581678 h 68"/>
                    <a:gd name="T46" fmla="*/ 136866 w 52"/>
                    <a:gd name="T47" fmla="*/ 581678 h 68"/>
                    <a:gd name="T48" fmla="*/ 136866 w 52"/>
                    <a:gd name="T49" fmla="*/ 556016 h 68"/>
                    <a:gd name="T50" fmla="*/ 59879 w 52"/>
                    <a:gd name="T51" fmla="*/ 453367 h 68"/>
                    <a:gd name="T52" fmla="*/ 8554 w 52"/>
                    <a:gd name="T53" fmla="*/ 453367 h 68"/>
                    <a:gd name="T54" fmla="*/ 0 w 52"/>
                    <a:gd name="T55" fmla="*/ 444813 h 68"/>
                    <a:gd name="T56" fmla="*/ 0 w 52"/>
                    <a:gd name="T57" fmla="*/ 402042 h 68"/>
                    <a:gd name="T58" fmla="*/ 8554 w 52"/>
                    <a:gd name="T59" fmla="*/ 384934 h 68"/>
                    <a:gd name="T60" fmla="*/ 8554 w 52"/>
                    <a:gd name="T61" fmla="*/ 359272 h 68"/>
                    <a:gd name="T62" fmla="*/ 0 w 52"/>
                    <a:gd name="T63" fmla="*/ 342164 h 68"/>
                    <a:gd name="T64" fmla="*/ 8554 w 52"/>
                    <a:gd name="T65" fmla="*/ 325055 h 68"/>
                    <a:gd name="T66" fmla="*/ 42770 w 52"/>
                    <a:gd name="T67" fmla="*/ 282285 h 68"/>
                    <a:gd name="T68" fmla="*/ 42770 w 52"/>
                    <a:gd name="T69" fmla="*/ 213852 h 68"/>
                    <a:gd name="T70" fmla="*/ 102649 w 52"/>
                    <a:gd name="T71" fmla="*/ 162528 h 68"/>
                    <a:gd name="T72" fmla="*/ 102649 w 52"/>
                    <a:gd name="T73" fmla="*/ 136865 h 68"/>
                    <a:gd name="T74" fmla="*/ 94095 w 52"/>
                    <a:gd name="T75" fmla="*/ 119757 h 68"/>
                    <a:gd name="T76" fmla="*/ 94095 w 52"/>
                    <a:gd name="T77" fmla="*/ 94095 h 68"/>
                    <a:gd name="T78" fmla="*/ 136866 w 52"/>
                    <a:gd name="T79" fmla="*/ 68433 h 68"/>
                    <a:gd name="T80" fmla="*/ 162528 w 52"/>
                    <a:gd name="T81" fmla="*/ 68433 h 68"/>
                    <a:gd name="T82" fmla="*/ 205298 w 52"/>
                    <a:gd name="T83" fmla="*/ 25662 h 68"/>
                    <a:gd name="T84" fmla="*/ 213852 w 52"/>
                    <a:gd name="T85" fmla="*/ 0 h 68"/>
                    <a:gd name="T86" fmla="*/ 230961 w 52"/>
                    <a:gd name="T87" fmla="*/ 0 h 68"/>
                    <a:gd name="T88" fmla="*/ 265177 w 52"/>
                    <a:gd name="T89" fmla="*/ 34216 h 68"/>
                    <a:gd name="T90" fmla="*/ 265177 w 52"/>
                    <a:gd name="T91" fmla="*/ 68433 h 68"/>
                    <a:gd name="T92" fmla="*/ 282285 w 52"/>
                    <a:gd name="T93" fmla="*/ 94095 h 68"/>
                    <a:gd name="T94" fmla="*/ 299393 w 52"/>
                    <a:gd name="T95" fmla="*/ 111203 h 68"/>
                    <a:gd name="T96" fmla="*/ 316502 w 52"/>
                    <a:gd name="T97" fmla="*/ 111203 h 68"/>
                    <a:gd name="T98" fmla="*/ 350718 w 52"/>
                    <a:gd name="T99" fmla="*/ 111203 h 68"/>
                    <a:gd name="T100" fmla="*/ 376380 w 52"/>
                    <a:gd name="T101" fmla="*/ 102649 h 68"/>
                    <a:gd name="T102" fmla="*/ 444813 w 52"/>
                    <a:gd name="T103" fmla="*/ 102649 h 68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2"/>
                    <a:gd name="T157" fmla="*/ 0 h 68"/>
                    <a:gd name="T158" fmla="*/ 52 w 52"/>
                    <a:gd name="T159" fmla="*/ 68 h 68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2" h="68">
                      <a:moveTo>
                        <a:pt x="52" y="12"/>
                      </a:moveTo>
                      <a:lnTo>
                        <a:pt x="48" y="17"/>
                      </a:lnTo>
                      <a:lnTo>
                        <a:pt x="48" y="20"/>
                      </a:lnTo>
                      <a:lnTo>
                        <a:pt x="46" y="22"/>
                      </a:lnTo>
                      <a:lnTo>
                        <a:pt x="41" y="21"/>
                      </a:lnTo>
                      <a:lnTo>
                        <a:pt x="47" y="27"/>
                      </a:lnTo>
                      <a:lnTo>
                        <a:pt x="42" y="32"/>
                      </a:lnTo>
                      <a:lnTo>
                        <a:pt x="42" y="36"/>
                      </a:lnTo>
                      <a:lnTo>
                        <a:pt x="45" y="39"/>
                      </a:lnTo>
                      <a:lnTo>
                        <a:pt x="45" y="40"/>
                      </a:lnTo>
                      <a:lnTo>
                        <a:pt x="40" y="40"/>
                      </a:lnTo>
                      <a:lnTo>
                        <a:pt x="41" y="42"/>
                      </a:lnTo>
                      <a:lnTo>
                        <a:pt x="37" y="45"/>
                      </a:lnTo>
                      <a:lnTo>
                        <a:pt x="36" y="49"/>
                      </a:lnTo>
                      <a:lnTo>
                        <a:pt x="33" y="52"/>
                      </a:lnTo>
                      <a:lnTo>
                        <a:pt x="29" y="52"/>
                      </a:lnTo>
                      <a:lnTo>
                        <a:pt x="29" y="54"/>
                      </a:lnTo>
                      <a:lnTo>
                        <a:pt x="30" y="55"/>
                      </a:lnTo>
                      <a:lnTo>
                        <a:pt x="30" y="56"/>
                      </a:lnTo>
                      <a:lnTo>
                        <a:pt x="27" y="56"/>
                      </a:lnTo>
                      <a:lnTo>
                        <a:pt x="22" y="62"/>
                      </a:lnTo>
                      <a:lnTo>
                        <a:pt x="22" y="64"/>
                      </a:lnTo>
                      <a:lnTo>
                        <a:pt x="16" y="68"/>
                      </a:lnTo>
                      <a:lnTo>
                        <a:pt x="16" y="65"/>
                      </a:lnTo>
                      <a:lnTo>
                        <a:pt x="7" y="53"/>
                      </a:lnTo>
                      <a:lnTo>
                        <a:pt x="1" y="53"/>
                      </a:lnTo>
                      <a:lnTo>
                        <a:pt x="0" y="52"/>
                      </a:lnTo>
                      <a:lnTo>
                        <a:pt x="0" y="47"/>
                      </a:lnTo>
                      <a:lnTo>
                        <a:pt x="1" y="45"/>
                      </a:lnTo>
                      <a:lnTo>
                        <a:pt x="1" y="42"/>
                      </a:lnTo>
                      <a:lnTo>
                        <a:pt x="0" y="40"/>
                      </a:lnTo>
                      <a:lnTo>
                        <a:pt x="1" y="38"/>
                      </a:lnTo>
                      <a:lnTo>
                        <a:pt x="5" y="33"/>
                      </a:lnTo>
                      <a:lnTo>
                        <a:pt x="5" y="25"/>
                      </a:lnTo>
                      <a:lnTo>
                        <a:pt x="12" y="19"/>
                      </a:lnTo>
                      <a:lnTo>
                        <a:pt x="12" y="16"/>
                      </a:lnTo>
                      <a:lnTo>
                        <a:pt x="11" y="14"/>
                      </a:lnTo>
                      <a:lnTo>
                        <a:pt x="11" y="11"/>
                      </a:lnTo>
                      <a:lnTo>
                        <a:pt x="16" y="8"/>
                      </a:lnTo>
                      <a:lnTo>
                        <a:pt x="19" y="8"/>
                      </a:lnTo>
                      <a:lnTo>
                        <a:pt x="24" y="3"/>
                      </a:lnTo>
                      <a:lnTo>
                        <a:pt x="25" y="0"/>
                      </a:lnTo>
                      <a:lnTo>
                        <a:pt x="27" y="0"/>
                      </a:lnTo>
                      <a:lnTo>
                        <a:pt x="31" y="4"/>
                      </a:lnTo>
                      <a:lnTo>
                        <a:pt x="31" y="8"/>
                      </a:lnTo>
                      <a:lnTo>
                        <a:pt x="33" y="11"/>
                      </a:lnTo>
                      <a:lnTo>
                        <a:pt x="35" y="13"/>
                      </a:lnTo>
                      <a:lnTo>
                        <a:pt x="37" y="13"/>
                      </a:lnTo>
                      <a:lnTo>
                        <a:pt x="41" y="13"/>
                      </a:lnTo>
                      <a:lnTo>
                        <a:pt x="44" y="12"/>
                      </a:lnTo>
                      <a:lnTo>
                        <a:pt x="52" y="12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17"/>
                <p:cNvSpPr/>
                <p:nvPr/>
              </p:nvSpPr>
              <p:spPr bwMode="auto">
                <a:xfrm>
                  <a:off x="6030089" y="3296588"/>
                  <a:ext cx="393488" cy="393488"/>
                </a:xfrm>
                <a:custGeom>
                  <a:avLst/>
                  <a:gdLst>
                    <a:gd name="T0" fmla="*/ 179636 w 46"/>
                    <a:gd name="T1" fmla="*/ 0 h 46"/>
                    <a:gd name="T2" fmla="*/ 222406 w 46"/>
                    <a:gd name="T3" fmla="*/ 8554 h 46"/>
                    <a:gd name="T4" fmla="*/ 230960 w 46"/>
                    <a:gd name="T5" fmla="*/ 34216 h 46"/>
                    <a:gd name="T6" fmla="*/ 256623 w 46"/>
                    <a:gd name="T7" fmla="*/ 42770 h 46"/>
                    <a:gd name="T8" fmla="*/ 282285 w 46"/>
                    <a:gd name="T9" fmla="*/ 17108 h 46"/>
                    <a:gd name="T10" fmla="*/ 316501 w 46"/>
                    <a:gd name="T11" fmla="*/ 8554 h 46"/>
                    <a:gd name="T12" fmla="*/ 342163 w 46"/>
                    <a:gd name="T13" fmla="*/ 34216 h 46"/>
                    <a:gd name="T14" fmla="*/ 393488 w 46"/>
                    <a:gd name="T15" fmla="*/ 34216 h 46"/>
                    <a:gd name="T16" fmla="*/ 342163 w 46"/>
                    <a:gd name="T17" fmla="*/ 85541 h 46"/>
                    <a:gd name="T18" fmla="*/ 342163 w 46"/>
                    <a:gd name="T19" fmla="*/ 102649 h 46"/>
                    <a:gd name="T20" fmla="*/ 367826 w 46"/>
                    <a:gd name="T21" fmla="*/ 102649 h 46"/>
                    <a:gd name="T22" fmla="*/ 384934 w 46"/>
                    <a:gd name="T23" fmla="*/ 85541 h 46"/>
                    <a:gd name="T24" fmla="*/ 384934 w 46"/>
                    <a:gd name="T25" fmla="*/ 128311 h 46"/>
                    <a:gd name="T26" fmla="*/ 350718 w 46"/>
                    <a:gd name="T27" fmla="*/ 128311 h 46"/>
                    <a:gd name="T28" fmla="*/ 342163 w 46"/>
                    <a:gd name="T29" fmla="*/ 153974 h 46"/>
                    <a:gd name="T30" fmla="*/ 367826 w 46"/>
                    <a:gd name="T31" fmla="*/ 153974 h 46"/>
                    <a:gd name="T32" fmla="*/ 367826 w 46"/>
                    <a:gd name="T33" fmla="*/ 222406 h 46"/>
                    <a:gd name="T34" fmla="*/ 376380 w 46"/>
                    <a:gd name="T35" fmla="*/ 230960 h 46"/>
                    <a:gd name="T36" fmla="*/ 367826 w 46"/>
                    <a:gd name="T37" fmla="*/ 273731 h 46"/>
                    <a:gd name="T38" fmla="*/ 342163 w 46"/>
                    <a:gd name="T39" fmla="*/ 273731 h 46"/>
                    <a:gd name="T40" fmla="*/ 342163 w 46"/>
                    <a:gd name="T41" fmla="*/ 248069 h 46"/>
                    <a:gd name="T42" fmla="*/ 325055 w 46"/>
                    <a:gd name="T43" fmla="*/ 265177 h 46"/>
                    <a:gd name="T44" fmla="*/ 282285 w 46"/>
                    <a:gd name="T45" fmla="*/ 307947 h 46"/>
                    <a:gd name="T46" fmla="*/ 282285 w 46"/>
                    <a:gd name="T47" fmla="*/ 384934 h 46"/>
                    <a:gd name="T48" fmla="*/ 222406 w 46"/>
                    <a:gd name="T49" fmla="*/ 384934 h 46"/>
                    <a:gd name="T50" fmla="*/ 188190 w 46"/>
                    <a:gd name="T51" fmla="*/ 393488 h 46"/>
                    <a:gd name="T52" fmla="*/ 153974 w 46"/>
                    <a:gd name="T53" fmla="*/ 393488 h 46"/>
                    <a:gd name="T54" fmla="*/ 136865 w 46"/>
                    <a:gd name="T55" fmla="*/ 393488 h 46"/>
                    <a:gd name="T56" fmla="*/ 119757 w 46"/>
                    <a:gd name="T57" fmla="*/ 376380 h 46"/>
                    <a:gd name="T58" fmla="*/ 102649 w 46"/>
                    <a:gd name="T59" fmla="*/ 350718 h 46"/>
                    <a:gd name="T60" fmla="*/ 102649 w 46"/>
                    <a:gd name="T61" fmla="*/ 316501 h 46"/>
                    <a:gd name="T62" fmla="*/ 59879 w 46"/>
                    <a:gd name="T63" fmla="*/ 282285 h 46"/>
                    <a:gd name="T64" fmla="*/ 51325 w 46"/>
                    <a:gd name="T65" fmla="*/ 282285 h 46"/>
                    <a:gd name="T66" fmla="*/ 51325 w 46"/>
                    <a:gd name="T67" fmla="*/ 256623 h 46"/>
                    <a:gd name="T68" fmla="*/ 0 w 46"/>
                    <a:gd name="T69" fmla="*/ 188190 h 46"/>
                    <a:gd name="T70" fmla="*/ 0 w 46"/>
                    <a:gd name="T71" fmla="*/ 179636 h 46"/>
                    <a:gd name="T72" fmla="*/ 34216 w 46"/>
                    <a:gd name="T73" fmla="*/ 145419 h 46"/>
                    <a:gd name="T74" fmla="*/ 34216 w 46"/>
                    <a:gd name="T75" fmla="*/ 128311 h 46"/>
                    <a:gd name="T76" fmla="*/ 76987 w 46"/>
                    <a:gd name="T77" fmla="*/ 85541 h 46"/>
                    <a:gd name="T78" fmla="*/ 76987 w 46"/>
                    <a:gd name="T79" fmla="*/ 34216 h 46"/>
                    <a:gd name="T80" fmla="*/ 102649 w 46"/>
                    <a:gd name="T81" fmla="*/ 17108 h 46"/>
                    <a:gd name="T82" fmla="*/ 119757 w 46"/>
                    <a:gd name="T83" fmla="*/ 17108 h 46"/>
                    <a:gd name="T84" fmla="*/ 128311 w 46"/>
                    <a:gd name="T85" fmla="*/ 25662 h 46"/>
                    <a:gd name="T86" fmla="*/ 153974 w 46"/>
                    <a:gd name="T87" fmla="*/ 25662 h 46"/>
                    <a:gd name="T88" fmla="*/ 179636 w 46"/>
                    <a:gd name="T89" fmla="*/ 0 h 4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6"/>
                    <a:gd name="T136" fmla="*/ 0 h 46"/>
                    <a:gd name="T137" fmla="*/ 46 w 46"/>
                    <a:gd name="T138" fmla="*/ 46 h 4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6" h="46">
                      <a:moveTo>
                        <a:pt x="21" y="0"/>
                      </a:moveTo>
                      <a:lnTo>
                        <a:pt x="26" y="1"/>
                      </a:lnTo>
                      <a:lnTo>
                        <a:pt x="27" y="4"/>
                      </a:lnTo>
                      <a:lnTo>
                        <a:pt x="30" y="5"/>
                      </a:lnTo>
                      <a:lnTo>
                        <a:pt x="33" y="2"/>
                      </a:lnTo>
                      <a:lnTo>
                        <a:pt x="37" y="1"/>
                      </a:lnTo>
                      <a:lnTo>
                        <a:pt x="40" y="4"/>
                      </a:lnTo>
                      <a:lnTo>
                        <a:pt x="46" y="4"/>
                      </a:lnTo>
                      <a:lnTo>
                        <a:pt x="40" y="10"/>
                      </a:lnTo>
                      <a:lnTo>
                        <a:pt x="40" y="12"/>
                      </a:lnTo>
                      <a:lnTo>
                        <a:pt x="43" y="12"/>
                      </a:lnTo>
                      <a:lnTo>
                        <a:pt x="45" y="10"/>
                      </a:lnTo>
                      <a:lnTo>
                        <a:pt x="45" y="15"/>
                      </a:lnTo>
                      <a:lnTo>
                        <a:pt x="41" y="15"/>
                      </a:lnTo>
                      <a:lnTo>
                        <a:pt x="40" y="18"/>
                      </a:lnTo>
                      <a:lnTo>
                        <a:pt x="43" y="18"/>
                      </a:lnTo>
                      <a:lnTo>
                        <a:pt x="43" y="26"/>
                      </a:lnTo>
                      <a:lnTo>
                        <a:pt x="44" y="27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29"/>
                      </a:lnTo>
                      <a:lnTo>
                        <a:pt x="38" y="31"/>
                      </a:lnTo>
                      <a:lnTo>
                        <a:pt x="33" y="36"/>
                      </a:lnTo>
                      <a:lnTo>
                        <a:pt x="33" y="45"/>
                      </a:lnTo>
                      <a:lnTo>
                        <a:pt x="26" y="45"/>
                      </a:lnTo>
                      <a:lnTo>
                        <a:pt x="22" y="46"/>
                      </a:lnTo>
                      <a:lnTo>
                        <a:pt x="18" y="46"/>
                      </a:lnTo>
                      <a:lnTo>
                        <a:pt x="16" y="46"/>
                      </a:lnTo>
                      <a:lnTo>
                        <a:pt x="14" y="44"/>
                      </a:lnTo>
                      <a:lnTo>
                        <a:pt x="12" y="41"/>
                      </a:lnTo>
                      <a:lnTo>
                        <a:pt x="12" y="37"/>
                      </a:lnTo>
                      <a:lnTo>
                        <a:pt x="7" y="33"/>
                      </a:lnTo>
                      <a:lnTo>
                        <a:pt x="6" y="33"/>
                      </a:lnTo>
                      <a:lnTo>
                        <a:pt x="6" y="30"/>
                      </a:lnTo>
                      <a:lnTo>
                        <a:pt x="0" y="22"/>
                      </a:lnTo>
                      <a:lnTo>
                        <a:pt x="0" y="21"/>
                      </a:lnTo>
                      <a:lnTo>
                        <a:pt x="4" y="17"/>
                      </a:lnTo>
                      <a:lnTo>
                        <a:pt x="4" y="15"/>
                      </a:lnTo>
                      <a:lnTo>
                        <a:pt x="9" y="10"/>
                      </a:lnTo>
                      <a:lnTo>
                        <a:pt x="9" y="4"/>
                      </a:lnTo>
                      <a:lnTo>
                        <a:pt x="12" y="2"/>
                      </a:lnTo>
                      <a:lnTo>
                        <a:pt x="14" y="2"/>
                      </a:lnTo>
                      <a:lnTo>
                        <a:pt x="15" y="3"/>
                      </a:lnTo>
                      <a:lnTo>
                        <a:pt x="18" y="3"/>
                      </a:lnTo>
                      <a:lnTo>
                        <a:pt x="21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18"/>
                <p:cNvSpPr/>
                <p:nvPr/>
              </p:nvSpPr>
              <p:spPr bwMode="auto">
                <a:xfrm>
                  <a:off x="5807682" y="2749127"/>
                  <a:ext cx="581679" cy="573124"/>
                </a:xfrm>
                <a:custGeom>
                  <a:avLst/>
                  <a:gdLst>
                    <a:gd name="T0" fmla="*/ 256623 w 68"/>
                    <a:gd name="T1" fmla="*/ 0 h 67"/>
                    <a:gd name="T2" fmla="*/ 359272 w 68"/>
                    <a:gd name="T3" fmla="*/ 94095 h 67"/>
                    <a:gd name="T4" fmla="*/ 444813 w 68"/>
                    <a:gd name="T5" fmla="*/ 265177 h 67"/>
                    <a:gd name="T6" fmla="*/ 547463 w 68"/>
                    <a:gd name="T7" fmla="*/ 333609 h 67"/>
                    <a:gd name="T8" fmla="*/ 547463 w 68"/>
                    <a:gd name="T9" fmla="*/ 367826 h 67"/>
                    <a:gd name="T10" fmla="*/ 530354 w 68"/>
                    <a:gd name="T11" fmla="*/ 393488 h 67"/>
                    <a:gd name="T12" fmla="*/ 581679 w 68"/>
                    <a:gd name="T13" fmla="*/ 436258 h 67"/>
                    <a:gd name="T14" fmla="*/ 556017 w 68"/>
                    <a:gd name="T15" fmla="*/ 487583 h 67"/>
                    <a:gd name="T16" fmla="*/ 479030 w 68"/>
                    <a:gd name="T17" fmla="*/ 547462 h 67"/>
                    <a:gd name="T18" fmla="*/ 402043 w 68"/>
                    <a:gd name="T19" fmla="*/ 547462 h 67"/>
                    <a:gd name="T20" fmla="*/ 350718 w 68"/>
                    <a:gd name="T21" fmla="*/ 573124 h 67"/>
                    <a:gd name="T22" fmla="*/ 325056 w 68"/>
                    <a:gd name="T23" fmla="*/ 564570 h 67"/>
                    <a:gd name="T24" fmla="*/ 307948 w 68"/>
                    <a:gd name="T25" fmla="*/ 547462 h 67"/>
                    <a:gd name="T26" fmla="*/ 350718 w 68"/>
                    <a:gd name="T27" fmla="*/ 521799 h 67"/>
                    <a:gd name="T28" fmla="*/ 367826 w 68"/>
                    <a:gd name="T29" fmla="*/ 496137 h 67"/>
                    <a:gd name="T30" fmla="*/ 307948 w 68"/>
                    <a:gd name="T31" fmla="*/ 470475 h 67"/>
                    <a:gd name="T32" fmla="*/ 213853 w 68"/>
                    <a:gd name="T33" fmla="*/ 402042 h 67"/>
                    <a:gd name="T34" fmla="*/ 230961 w 68"/>
                    <a:gd name="T35" fmla="*/ 342164 h 67"/>
                    <a:gd name="T36" fmla="*/ 273731 w 68"/>
                    <a:gd name="T37" fmla="*/ 333609 h 67"/>
                    <a:gd name="T38" fmla="*/ 290840 w 68"/>
                    <a:gd name="T39" fmla="*/ 307947 h 67"/>
                    <a:gd name="T40" fmla="*/ 248069 w 68"/>
                    <a:gd name="T41" fmla="*/ 273731 h 67"/>
                    <a:gd name="T42" fmla="*/ 239515 w 68"/>
                    <a:gd name="T43" fmla="*/ 290839 h 67"/>
                    <a:gd name="T44" fmla="*/ 188190 w 68"/>
                    <a:gd name="T45" fmla="*/ 265177 h 67"/>
                    <a:gd name="T46" fmla="*/ 153974 w 68"/>
                    <a:gd name="T47" fmla="*/ 196744 h 67"/>
                    <a:gd name="T48" fmla="*/ 102649 w 68"/>
                    <a:gd name="T49" fmla="*/ 179636 h 67"/>
                    <a:gd name="T50" fmla="*/ 59879 w 68"/>
                    <a:gd name="T51" fmla="*/ 171082 h 67"/>
                    <a:gd name="T52" fmla="*/ 0 w 68"/>
                    <a:gd name="T53" fmla="*/ 85541 h 67"/>
                    <a:gd name="T54" fmla="*/ 8554 w 68"/>
                    <a:gd name="T55" fmla="*/ 42770 h 67"/>
                    <a:gd name="T56" fmla="*/ 59879 w 68"/>
                    <a:gd name="T57" fmla="*/ 76987 h 67"/>
                    <a:gd name="T58" fmla="*/ 119757 w 68"/>
                    <a:gd name="T59" fmla="*/ 102649 h 67"/>
                    <a:gd name="T60" fmla="*/ 171082 w 68"/>
                    <a:gd name="T61" fmla="*/ 68433 h 67"/>
                    <a:gd name="T62" fmla="*/ 188190 w 68"/>
                    <a:gd name="T63" fmla="*/ 85541 h 67"/>
                    <a:gd name="T64" fmla="*/ 213853 w 68"/>
                    <a:gd name="T65" fmla="*/ 25662 h 6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8"/>
                    <a:gd name="T100" fmla="*/ 0 h 67"/>
                    <a:gd name="T101" fmla="*/ 68 w 68"/>
                    <a:gd name="T102" fmla="*/ 67 h 6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8" h="67">
                      <a:moveTo>
                        <a:pt x="29" y="0"/>
                      </a:moveTo>
                      <a:lnTo>
                        <a:pt x="30" y="0"/>
                      </a:lnTo>
                      <a:lnTo>
                        <a:pt x="31" y="4"/>
                      </a:lnTo>
                      <a:lnTo>
                        <a:pt x="42" y="11"/>
                      </a:lnTo>
                      <a:lnTo>
                        <a:pt x="51" y="27"/>
                      </a:lnTo>
                      <a:lnTo>
                        <a:pt x="52" y="31"/>
                      </a:lnTo>
                      <a:lnTo>
                        <a:pt x="54" y="34"/>
                      </a:lnTo>
                      <a:lnTo>
                        <a:pt x="64" y="39"/>
                      </a:lnTo>
                      <a:lnTo>
                        <a:pt x="65" y="41"/>
                      </a:lnTo>
                      <a:lnTo>
                        <a:pt x="64" y="43"/>
                      </a:lnTo>
                      <a:lnTo>
                        <a:pt x="57" y="43"/>
                      </a:lnTo>
                      <a:lnTo>
                        <a:pt x="62" y="46"/>
                      </a:lnTo>
                      <a:lnTo>
                        <a:pt x="62" y="49"/>
                      </a:lnTo>
                      <a:lnTo>
                        <a:pt x="68" y="51"/>
                      </a:lnTo>
                      <a:lnTo>
                        <a:pt x="68" y="54"/>
                      </a:lnTo>
                      <a:lnTo>
                        <a:pt x="65" y="57"/>
                      </a:lnTo>
                      <a:lnTo>
                        <a:pt x="63" y="58"/>
                      </a:lnTo>
                      <a:lnTo>
                        <a:pt x="56" y="64"/>
                      </a:lnTo>
                      <a:lnTo>
                        <a:pt x="52" y="65"/>
                      </a:lnTo>
                      <a:lnTo>
                        <a:pt x="47" y="64"/>
                      </a:lnTo>
                      <a:lnTo>
                        <a:pt x="44" y="67"/>
                      </a:lnTo>
                      <a:lnTo>
                        <a:pt x="41" y="67"/>
                      </a:lnTo>
                      <a:lnTo>
                        <a:pt x="40" y="66"/>
                      </a:lnTo>
                      <a:lnTo>
                        <a:pt x="38" y="66"/>
                      </a:lnTo>
                      <a:lnTo>
                        <a:pt x="38" y="64"/>
                      </a:lnTo>
                      <a:lnTo>
                        <a:pt x="36" y="64"/>
                      </a:lnTo>
                      <a:lnTo>
                        <a:pt x="38" y="62"/>
                      </a:lnTo>
                      <a:lnTo>
                        <a:pt x="41" y="61"/>
                      </a:lnTo>
                      <a:lnTo>
                        <a:pt x="42" y="60"/>
                      </a:lnTo>
                      <a:lnTo>
                        <a:pt x="43" y="58"/>
                      </a:lnTo>
                      <a:lnTo>
                        <a:pt x="41" y="56"/>
                      </a:lnTo>
                      <a:lnTo>
                        <a:pt x="36" y="55"/>
                      </a:lnTo>
                      <a:lnTo>
                        <a:pt x="31" y="51"/>
                      </a:lnTo>
                      <a:lnTo>
                        <a:pt x="25" y="47"/>
                      </a:lnTo>
                      <a:lnTo>
                        <a:pt x="27" y="43"/>
                      </a:lnTo>
                      <a:lnTo>
                        <a:pt x="27" y="40"/>
                      </a:lnTo>
                      <a:lnTo>
                        <a:pt x="29" y="39"/>
                      </a:lnTo>
                      <a:lnTo>
                        <a:pt x="32" y="39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32" y="32"/>
                      </a:lnTo>
                      <a:lnTo>
                        <a:pt x="29" y="32"/>
                      </a:lnTo>
                      <a:lnTo>
                        <a:pt x="29" y="33"/>
                      </a:lnTo>
                      <a:lnTo>
                        <a:pt x="28" y="34"/>
                      </a:lnTo>
                      <a:lnTo>
                        <a:pt x="24" y="34"/>
                      </a:lnTo>
                      <a:lnTo>
                        <a:pt x="22" y="31"/>
                      </a:lnTo>
                      <a:lnTo>
                        <a:pt x="20" y="27"/>
                      </a:lnTo>
                      <a:lnTo>
                        <a:pt x="18" y="23"/>
                      </a:lnTo>
                      <a:lnTo>
                        <a:pt x="16" y="21"/>
                      </a:lnTo>
                      <a:lnTo>
                        <a:pt x="12" y="21"/>
                      </a:lnTo>
                      <a:lnTo>
                        <a:pt x="10" y="20"/>
                      </a:lnTo>
                      <a:lnTo>
                        <a:pt x="7" y="20"/>
                      </a:lnTo>
                      <a:lnTo>
                        <a:pt x="6" y="17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7" y="9"/>
                      </a:lnTo>
                      <a:lnTo>
                        <a:pt x="9" y="12"/>
                      </a:lnTo>
                      <a:lnTo>
                        <a:pt x="14" y="12"/>
                      </a:lnTo>
                      <a:lnTo>
                        <a:pt x="18" y="8"/>
                      </a:lnTo>
                      <a:lnTo>
                        <a:pt x="20" y="8"/>
                      </a:lnTo>
                      <a:lnTo>
                        <a:pt x="20" y="10"/>
                      </a:lnTo>
                      <a:lnTo>
                        <a:pt x="22" y="10"/>
                      </a:lnTo>
                      <a:lnTo>
                        <a:pt x="25" y="6"/>
                      </a:lnTo>
                      <a:lnTo>
                        <a:pt x="25" y="3"/>
                      </a:lnTo>
                      <a:lnTo>
                        <a:pt x="29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19"/>
                <p:cNvSpPr/>
                <p:nvPr/>
              </p:nvSpPr>
              <p:spPr bwMode="auto">
                <a:xfrm>
                  <a:off x="5653709" y="2406963"/>
                  <a:ext cx="667219" cy="453367"/>
                </a:xfrm>
                <a:custGeom>
                  <a:avLst/>
                  <a:gdLst>
                    <a:gd name="T0" fmla="*/ 222406 w 78"/>
                    <a:gd name="T1" fmla="*/ 0 h 53"/>
                    <a:gd name="T2" fmla="*/ 222406 w 78"/>
                    <a:gd name="T3" fmla="*/ 42770 h 53"/>
                    <a:gd name="T4" fmla="*/ 248069 w 78"/>
                    <a:gd name="T5" fmla="*/ 42770 h 53"/>
                    <a:gd name="T6" fmla="*/ 256623 w 78"/>
                    <a:gd name="T7" fmla="*/ 8554 h 53"/>
                    <a:gd name="T8" fmla="*/ 316501 w 78"/>
                    <a:gd name="T9" fmla="*/ 17108 h 53"/>
                    <a:gd name="T10" fmla="*/ 333610 w 78"/>
                    <a:gd name="T11" fmla="*/ 42770 h 53"/>
                    <a:gd name="T12" fmla="*/ 333610 w 78"/>
                    <a:gd name="T13" fmla="*/ 85541 h 53"/>
                    <a:gd name="T14" fmla="*/ 367826 w 78"/>
                    <a:gd name="T15" fmla="*/ 102649 h 53"/>
                    <a:gd name="T16" fmla="*/ 402042 w 78"/>
                    <a:gd name="T17" fmla="*/ 111203 h 53"/>
                    <a:gd name="T18" fmla="*/ 419150 w 78"/>
                    <a:gd name="T19" fmla="*/ 59879 h 53"/>
                    <a:gd name="T20" fmla="*/ 470475 w 78"/>
                    <a:gd name="T21" fmla="*/ 17108 h 53"/>
                    <a:gd name="T22" fmla="*/ 530353 w 78"/>
                    <a:gd name="T23" fmla="*/ 17108 h 53"/>
                    <a:gd name="T24" fmla="*/ 556016 w 78"/>
                    <a:gd name="T25" fmla="*/ 25662 h 53"/>
                    <a:gd name="T26" fmla="*/ 667219 w 78"/>
                    <a:gd name="T27" fmla="*/ 25662 h 53"/>
                    <a:gd name="T28" fmla="*/ 667219 w 78"/>
                    <a:gd name="T29" fmla="*/ 59879 h 53"/>
                    <a:gd name="T30" fmla="*/ 667219 w 78"/>
                    <a:gd name="T31" fmla="*/ 85541 h 53"/>
                    <a:gd name="T32" fmla="*/ 624449 w 78"/>
                    <a:gd name="T33" fmla="*/ 94095 h 53"/>
                    <a:gd name="T34" fmla="*/ 547462 w 78"/>
                    <a:gd name="T35" fmla="*/ 145420 h 53"/>
                    <a:gd name="T36" fmla="*/ 530353 w 78"/>
                    <a:gd name="T37" fmla="*/ 171082 h 53"/>
                    <a:gd name="T38" fmla="*/ 470475 w 78"/>
                    <a:gd name="T39" fmla="*/ 205298 h 53"/>
                    <a:gd name="T40" fmla="*/ 461921 w 78"/>
                    <a:gd name="T41" fmla="*/ 248069 h 53"/>
                    <a:gd name="T42" fmla="*/ 427704 w 78"/>
                    <a:gd name="T43" fmla="*/ 290839 h 53"/>
                    <a:gd name="T44" fmla="*/ 427704 w 78"/>
                    <a:gd name="T45" fmla="*/ 333610 h 53"/>
                    <a:gd name="T46" fmla="*/ 410596 w 78"/>
                    <a:gd name="T47" fmla="*/ 342164 h 53"/>
                    <a:gd name="T48" fmla="*/ 402042 w 78"/>
                    <a:gd name="T49" fmla="*/ 342164 h 53"/>
                    <a:gd name="T50" fmla="*/ 367826 w 78"/>
                    <a:gd name="T51" fmla="*/ 367826 h 53"/>
                    <a:gd name="T52" fmla="*/ 367826 w 78"/>
                    <a:gd name="T53" fmla="*/ 393488 h 53"/>
                    <a:gd name="T54" fmla="*/ 342164 w 78"/>
                    <a:gd name="T55" fmla="*/ 427705 h 53"/>
                    <a:gd name="T56" fmla="*/ 325055 w 78"/>
                    <a:gd name="T57" fmla="*/ 419151 h 53"/>
                    <a:gd name="T58" fmla="*/ 325055 w 78"/>
                    <a:gd name="T59" fmla="*/ 410597 h 53"/>
                    <a:gd name="T60" fmla="*/ 307947 w 78"/>
                    <a:gd name="T61" fmla="*/ 410597 h 53"/>
                    <a:gd name="T62" fmla="*/ 273731 w 78"/>
                    <a:gd name="T63" fmla="*/ 444813 h 53"/>
                    <a:gd name="T64" fmla="*/ 230960 w 78"/>
                    <a:gd name="T65" fmla="*/ 444813 h 53"/>
                    <a:gd name="T66" fmla="*/ 213852 w 78"/>
                    <a:gd name="T67" fmla="*/ 419151 h 53"/>
                    <a:gd name="T68" fmla="*/ 179636 w 78"/>
                    <a:gd name="T69" fmla="*/ 384934 h 53"/>
                    <a:gd name="T70" fmla="*/ 162528 w 78"/>
                    <a:gd name="T71" fmla="*/ 384934 h 53"/>
                    <a:gd name="T72" fmla="*/ 153974 w 78"/>
                    <a:gd name="T73" fmla="*/ 393488 h 53"/>
                    <a:gd name="T74" fmla="*/ 153974 w 78"/>
                    <a:gd name="T75" fmla="*/ 427705 h 53"/>
                    <a:gd name="T76" fmla="*/ 128311 w 78"/>
                    <a:gd name="T77" fmla="*/ 436259 h 53"/>
                    <a:gd name="T78" fmla="*/ 119757 w 78"/>
                    <a:gd name="T79" fmla="*/ 444813 h 53"/>
                    <a:gd name="T80" fmla="*/ 111203 w 78"/>
                    <a:gd name="T81" fmla="*/ 444813 h 53"/>
                    <a:gd name="T82" fmla="*/ 102649 w 78"/>
                    <a:gd name="T83" fmla="*/ 453367 h 53"/>
                    <a:gd name="T84" fmla="*/ 68433 w 78"/>
                    <a:gd name="T85" fmla="*/ 453367 h 53"/>
                    <a:gd name="T86" fmla="*/ 0 w 78"/>
                    <a:gd name="T87" fmla="*/ 384934 h 53"/>
                    <a:gd name="T88" fmla="*/ 17108 w 78"/>
                    <a:gd name="T89" fmla="*/ 359272 h 53"/>
                    <a:gd name="T90" fmla="*/ 42770 w 78"/>
                    <a:gd name="T91" fmla="*/ 333610 h 53"/>
                    <a:gd name="T92" fmla="*/ 42770 w 78"/>
                    <a:gd name="T93" fmla="*/ 307947 h 53"/>
                    <a:gd name="T94" fmla="*/ 34216 w 78"/>
                    <a:gd name="T95" fmla="*/ 248069 h 53"/>
                    <a:gd name="T96" fmla="*/ 17108 w 78"/>
                    <a:gd name="T97" fmla="*/ 222406 h 53"/>
                    <a:gd name="T98" fmla="*/ 17108 w 78"/>
                    <a:gd name="T99" fmla="*/ 196744 h 53"/>
                    <a:gd name="T100" fmla="*/ 119757 w 78"/>
                    <a:gd name="T101" fmla="*/ 76987 h 53"/>
                    <a:gd name="T102" fmla="*/ 145420 w 78"/>
                    <a:gd name="T103" fmla="*/ 68433 h 53"/>
                    <a:gd name="T104" fmla="*/ 179636 w 78"/>
                    <a:gd name="T105" fmla="*/ 42770 h 53"/>
                    <a:gd name="T106" fmla="*/ 179636 w 78"/>
                    <a:gd name="T107" fmla="*/ 17108 h 53"/>
                    <a:gd name="T108" fmla="*/ 196744 w 78"/>
                    <a:gd name="T109" fmla="*/ 0 h 53"/>
                    <a:gd name="T110" fmla="*/ 222406 w 78"/>
                    <a:gd name="T111" fmla="*/ 0 h 53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78"/>
                    <a:gd name="T169" fmla="*/ 0 h 53"/>
                    <a:gd name="T170" fmla="*/ 78 w 78"/>
                    <a:gd name="T171" fmla="*/ 53 h 53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78" h="53">
                      <a:moveTo>
                        <a:pt x="26" y="0"/>
                      </a:moveTo>
                      <a:lnTo>
                        <a:pt x="26" y="5"/>
                      </a:lnTo>
                      <a:lnTo>
                        <a:pt x="29" y="5"/>
                      </a:lnTo>
                      <a:lnTo>
                        <a:pt x="30" y="1"/>
                      </a:lnTo>
                      <a:lnTo>
                        <a:pt x="37" y="2"/>
                      </a:lnTo>
                      <a:lnTo>
                        <a:pt x="39" y="5"/>
                      </a:lnTo>
                      <a:lnTo>
                        <a:pt x="39" y="10"/>
                      </a:lnTo>
                      <a:lnTo>
                        <a:pt x="43" y="12"/>
                      </a:lnTo>
                      <a:lnTo>
                        <a:pt x="47" y="13"/>
                      </a:lnTo>
                      <a:lnTo>
                        <a:pt x="49" y="7"/>
                      </a:lnTo>
                      <a:lnTo>
                        <a:pt x="55" y="2"/>
                      </a:lnTo>
                      <a:lnTo>
                        <a:pt x="62" y="2"/>
                      </a:lnTo>
                      <a:lnTo>
                        <a:pt x="65" y="3"/>
                      </a:lnTo>
                      <a:lnTo>
                        <a:pt x="78" y="3"/>
                      </a:lnTo>
                      <a:lnTo>
                        <a:pt x="78" y="7"/>
                      </a:lnTo>
                      <a:lnTo>
                        <a:pt x="78" y="10"/>
                      </a:lnTo>
                      <a:lnTo>
                        <a:pt x="73" y="11"/>
                      </a:lnTo>
                      <a:lnTo>
                        <a:pt x="64" y="17"/>
                      </a:lnTo>
                      <a:lnTo>
                        <a:pt x="62" y="20"/>
                      </a:lnTo>
                      <a:lnTo>
                        <a:pt x="55" y="24"/>
                      </a:lnTo>
                      <a:lnTo>
                        <a:pt x="54" y="29"/>
                      </a:lnTo>
                      <a:lnTo>
                        <a:pt x="50" y="34"/>
                      </a:lnTo>
                      <a:lnTo>
                        <a:pt x="50" y="39"/>
                      </a:lnTo>
                      <a:lnTo>
                        <a:pt x="48" y="40"/>
                      </a:lnTo>
                      <a:lnTo>
                        <a:pt x="47" y="40"/>
                      </a:lnTo>
                      <a:lnTo>
                        <a:pt x="43" y="43"/>
                      </a:lnTo>
                      <a:lnTo>
                        <a:pt x="43" y="46"/>
                      </a:lnTo>
                      <a:lnTo>
                        <a:pt x="40" y="50"/>
                      </a:lnTo>
                      <a:lnTo>
                        <a:pt x="38" y="49"/>
                      </a:lnTo>
                      <a:lnTo>
                        <a:pt x="38" y="48"/>
                      </a:lnTo>
                      <a:lnTo>
                        <a:pt x="36" y="48"/>
                      </a:lnTo>
                      <a:lnTo>
                        <a:pt x="32" y="52"/>
                      </a:lnTo>
                      <a:lnTo>
                        <a:pt x="27" y="52"/>
                      </a:lnTo>
                      <a:lnTo>
                        <a:pt x="25" y="49"/>
                      </a:lnTo>
                      <a:lnTo>
                        <a:pt x="21" y="45"/>
                      </a:lnTo>
                      <a:lnTo>
                        <a:pt x="19" y="45"/>
                      </a:lnTo>
                      <a:lnTo>
                        <a:pt x="18" y="46"/>
                      </a:lnTo>
                      <a:lnTo>
                        <a:pt x="18" y="50"/>
                      </a:lnTo>
                      <a:lnTo>
                        <a:pt x="15" y="51"/>
                      </a:lnTo>
                      <a:lnTo>
                        <a:pt x="14" y="52"/>
                      </a:lnTo>
                      <a:lnTo>
                        <a:pt x="13" y="52"/>
                      </a:lnTo>
                      <a:lnTo>
                        <a:pt x="12" y="53"/>
                      </a:lnTo>
                      <a:lnTo>
                        <a:pt x="8" y="53"/>
                      </a:lnTo>
                      <a:lnTo>
                        <a:pt x="0" y="45"/>
                      </a:lnTo>
                      <a:lnTo>
                        <a:pt x="2" y="42"/>
                      </a:lnTo>
                      <a:lnTo>
                        <a:pt x="5" y="39"/>
                      </a:lnTo>
                      <a:lnTo>
                        <a:pt x="5" y="36"/>
                      </a:lnTo>
                      <a:lnTo>
                        <a:pt x="4" y="29"/>
                      </a:lnTo>
                      <a:lnTo>
                        <a:pt x="2" y="26"/>
                      </a:lnTo>
                      <a:lnTo>
                        <a:pt x="2" y="23"/>
                      </a:lnTo>
                      <a:lnTo>
                        <a:pt x="14" y="9"/>
                      </a:lnTo>
                      <a:lnTo>
                        <a:pt x="17" y="8"/>
                      </a:lnTo>
                      <a:lnTo>
                        <a:pt x="21" y="5"/>
                      </a:lnTo>
                      <a:lnTo>
                        <a:pt x="21" y="2"/>
                      </a:lnTo>
                      <a:lnTo>
                        <a:pt x="23" y="0"/>
                      </a:lnTo>
                      <a:lnTo>
                        <a:pt x="26" y="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34"/>
                <p:cNvSpPr/>
                <p:nvPr/>
              </p:nvSpPr>
              <p:spPr bwMode="auto">
                <a:xfrm>
                  <a:off x="5679371" y="2834667"/>
                  <a:ext cx="496138" cy="607340"/>
                </a:xfrm>
                <a:custGeom>
                  <a:avLst/>
                  <a:gdLst>
                    <a:gd name="T0" fmla="*/ 333610 w 58"/>
                    <a:gd name="T1" fmla="*/ 598786 h 71"/>
                    <a:gd name="T2" fmla="*/ 282285 w 58"/>
                    <a:gd name="T3" fmla="*/ 581678 h 71"/>
                    <a:gd name="T4" fmla="*/ 256623 w 58"/>
                    <a:gd name="T5" fmla="*/ 573124 h 71"/>
                    <a:gd name="T6" fmla="*/ 239515 w 58"/>
                    <a:gd name="T7" fmla="*/ 607340 h 71"/>
                    <a:gd name="T8" fmla="*/ 222407 w 58"/>
                    <a:gd name="T9" fmla="*/ 598786 h 71"/>
                    <a:gd name="T10" fmla="*/ 222407 w 58"/>
                    <a:gd name="T11" fmla="*/ 547461 h 71"/>
                    <a:gd name="T12" fmla="*/ 153974 w 58"/>
                    <a:gd name="T13" fmla="*/ 581678 h 71"/>
                    <a:gd name="T14" fmla="*/ 136866 w 58"/>
                    <a:gd name="T15" fmla="*/ 564570 h 71"/>
                    <a:gd name="T16" fmla="*/ 128312 w 58"/>
                    <a:gd name="T17" fmla="*/ 530353 h 71"/>
                    <a:gd name="T18" fmla="*/ 94095 w 58"/>
                    <a:gd name="T19" fmla="*/ 470475 h 71"/>
                    <a:gd name="T20" fmla="*/ 111203 w 58"/>
                    <a:gd name="T21" fmla="*/ 444812 h 71"/>
                    <a:gd name="T22" fmla="*/ 68433 w 58"/>
                    <a:gd name="T23" fmla="*/ 419150 h 71"/>
                    <a:gd name="T24" fmla="*/ 51325 w 58"/>
                    <a:gd name="T25" fmla="*/ 393488 h 71"/>
                    <a:gd name="T26" fmla="*/ 94095 w 58"/>
                    <a:gd name="T27" fmla="*/ 359272 h 71"/>
                    <a:gd name="T28" fmla="*/ 102649 w 58"/>
                    <a:gd name="T29" fmla="*/ 316501 h 71"/>
                    <a:gd name="T30" fmla="*/ 68433 w 58"/>
                    <a:gd name="T31" fmla="*/ 273731 h 71"/>
                    <a:gd name="T32" fmla="*/ 34216 w 58"/>
                    <a:gd name="T33" fmla="*/ 273731 h 71"/>
                    <a:gd name="T34" fmla="*/ 17108 w 58"/>
                    <a:gd name="T35" fmla="*/ 230960 h 71"/>
                    <a:gd name="T36" fmla="*/ 0 w 58"/>
                    <a:gd name="T37" fmla="*/ 196744 h 71"/>
                    <a:gd name="T38" fmla="*/ 51325 w 58"/>
                    <a:gd name="T39" fmla="*/ 102649 h 71"/>
                    <a:gd name="T40" fmla="*/ 68433 w 58"/>
                    <a:gd name="T41" fmla="*/ 76987 h 71"/>
                    <a:gd name="T42" fmla="*/ 119757 w 58"/>
                    <a:gd name="T43" fmla="*/ 119757 h 71"/>
                    <a:gd name="T44" fmla="*/ 94095 w 58"/>
                    <a:gd name="T45" fmla="*/ 25662 h 71"/>
                    <a:gd name="T46" fmla="*/ 102649 w 58"/>
                    <a:gd name="T47" fmla="*/ 8554 h 71"/>
                    <a:gd name="T48" fmla="*/ 179636 w 58"/>
                    <a:gd name="T49" fmla="*/ 59879 h 71"/>
                    <a:gd name="T50" fmla="*/ 213853 w 58"/>
                    <a:gd name="T51" fmla="*/ 85541 h 71"/>
                    <a:gd name="T52" fmla="*/ 265177 w 58"/>
                    <a:gd name="T53" fmla="*/ 94095 h 71"/>
                    <a:gd name="T54" fmla="*/ 299394 w 58"/>
                    <a:gd name="T55" fmla="*/ 145419 h 71"/>
                    <a:gd name="T56" fmla="*/ 333610 w 58"/>
                    <a:gd name="T57" fmla="*/ 205298 h 71"/>
                    <a:gd name="T58" fmla="*/ 376381 w 58"/>
                    <a:gd name="T59" fmla="*/ 196744 h 71"/>
                    <a:gd name="T60" fmla="*/ 402043 w 58"/>
                    <a:gd name="T61" fmla="*/ 188190 h 71"/>
                    <a:gd name="T62" fmla="*/ 419151 w 58"/>
                    <a:gd name="T63" fmla="*/ 239514 h 71"/>
                    <a:gd name="T64" fmla="*/ 376381 w 58"/>
                    <a:gd name="T65" fmla="*/ 248068 h 71"/>
                    <a:gd name="T66" fmla="*/ 359272 w 58"/>
                    <a:gd name="T67" fmla="*/ 282285 h 71"/>
                    <a:gd name="T68" fmla="*/ 393489 w 58"/>
                    <a:gd name="T69" fmla="*/ 350717 h 71"/>
                    <a:gd name="T70" fmla="*/ 479030 w 58"/>
                    <a:gd name="T71" fmla="*/ 393488 h 71"/>
                    <a:gd name="T72" fmla="*/ 487584 w 58"/>
                    <a:gd name="T73" fmla="*/ 427704 h 71"/>
                    <a:gd name="T74" fmla="*/ 453367 w 58"/>
                    <a:gd name="T75" fmla="*/ 444812 h 71"/>
                    <a:gd name="T76" fmla="*/ 453367 w 58"/>
                    <a:gd name="T77" fmla="*/ 461920 h 71"/>
                    <a:gd name="T78" fmla="*/ 427705 w 58"/>
                    <a:gd name="T79" fmla="*/ 496137 h 71"/>
                    <a:gd name="T80" fmla="*/ 384935 w 58"/>
                    <a:gd name="T81" fmla="*/ 590232 h 7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8"/>
                    <a:gd name="T124" fmla="*/ 0 h 71"/>
                    <a:gd name="T125" fmla="*/ 58 w 58"/>
                    <a:gd name="T126" fmla="*/ 71 h 7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8" h="71">
                      <a:moveTo>
                        <a:pt x="42" y="69"/>
                      </a:moveTo>
                      <a:lnTo>
                        <a:pt x="39" y="70"/>
                      </a:lnTo>
                      <a:lnTo>
                        <a:pt x="34" y="70"/>
                      </a:lnTo>
                      <a:lnTo>
                        <a:pt x="33" y="68"/>
                      </a:lnTo>
                      <a:lnTo>
                        <a:pt x="31" y="66"/>
                      </a:lnTo>
                      <a:lnTo>
                        <a:pt x="30" y="67"/>
                      </a:lnTo>
                      <a:lnTo>
                        <a:pt x="30" y="70"/>
                      </a:lnTo>
                      <a:lnTo>
                        <a:pt x="28" y="71"/>
                      </a:lnTo>
                      <a:lnTo>
                        <a:pt x="27" y="71"/>
                      </a:lnTo>
                      <a:lnTo>
                        <a:pt x="26" y="70"/>
                      </a:lnTo>
                      <a:lnTo>
                        <a:pt x="26" y="65"/>
                      </a:lnTo>
                      <a:lnTo>
                        <a:pt x="26" y="64"/>
                      </a:lnTo>
                      <a:lnTo>
                        <a:pt x="23" y="63"/>
                      </a:lnTo>
                      <a:lnTo>
                        <a:pt x="18" y="68"/>
                      </a:lnTo>
                      <a:lnTo>
                        <a:pt x="18" y="66"/>
                      </a:lnTo>
                      <a:lnTo>
                        <a:pt x="16" y="66"/>
                      </a:lnTo>
                      <a:lnTo>
                        <a:pt x="15" y="64"/>
                      </a:lnTo>
                      <a:lnTo>
                        <a:pt x="15" y="62"/>
                      </a:lnTo>
                      <a:lnTo>
                        <a:pt x="12" y="57"/>
                      </a:lnTo>
                      <a:lnTo>
                        <a:pt x="11" y="55"/>
                      </a:lnTo>
                      <a:lnTo>
                        <a:pt x="13" y="54"/>
                      </a:lnTo>
                      <a:lnTo>
                        <a:pt x="13" y="52"/>
                      </a:lnTo>
                      <a:lnTo>
                        <a:pt x="11" y="50"/>
                      </a:lnTo>
                      <a:lnTo>
                        <a:pt x="8" y="49"/>
                      </a:lnTo>
                      <a:lnTo>
                        <a:pt x="8" y="48"/>
                      </a:lnTo>
                      <a:lnTo>
                        <a:pt x="6" y="46"/>
                      </a:lnTo>
                      <a:lnTo>
                        <a:pt x="7" y="44"/>
                      </a:lnTo>
                      <a:lnTo>
                        <a:pt x="11" y="42"/>
                      </a:lnTo>
                      <a:lnTo>
                        <a:pt x="12" y="40"/>
                      </a:lnTo>
                      <a:lnTo>
                        <a:pt x="12" y="37"/>
                      </a:lnTo>
                      <a:lnTo>
                        <a:pt x="10" y="32"/>
                      </a:lnTo>
                      <a:lnTo>
                        <a:pt x="8" y="32"/>
                      </a:lnTo>
                      <a:lnTo>
                        <a:pt x="6" y="33"/>
                      </a:lnTo>
                      <a:lnTo>
                        <a:pt x="4" y="32"/>
                      </a:lnTo>
                      <a:lnTo>
                        <a:pt x="4" y="29"/>
                      </a:lnTo>
                      <a:lnTo>
                        <a:pt x="2" y="27"/>
                      </a:lnTo>
                      <a:lnTo>
                        <a:pt x="1" y="26"/>
                      </a:lnTo>
                      <a:lnTo>
                        <a:pt x="0" y="23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9"/>
                      </a:lnTo>
                      <a:lnTo>
                        <a:pt x="8" y="9"/>
                      </a:lnTo>
                      <a:lnTo>
                        <a:pt x="12" y="14"/>
                      </a:lnTo>
                      <a:lnTo>
                        <a:pt x="14" y="14"/>
                      </a:lnTo>
                      <a:lnTo>
                        <a:pt x="16" y="7"/>
                      </a:lnTo>
                      <a:lnTo>
                        <a:pt x="11" y="3"/>
                      </a:lnTo>
                      <a:lnTo>
                        <a:pt x="11" y="2"/>
                      </a:lnTo>
                      <a:lnTo>
                        <a:pt x="12" y="1"/>
                      </a:lnTo>
                      <a:lnTo>
                        <a:pt x="15" y="0"/>
                      </a:lnTo>
                      <a:lnTo>
                        <a:pt x="21" y="7"/>
                      </a:lnTo>
                      <a:lnTo>
                        <a:pt x="22" y="10"/>
                      </a:lnTo>
                      <a:lnTo>
                        <a:pt x="25" y="10"/>
                      </a:lnTo>
                      <a:lnTo>
                        <a:pt x="27" y="11"/>
                      </a:lnTo>
                      <a:lnTo>
                        <a:pt x="31" y="11"/>
                      </a:lnTo>
                      <a:lnTo>
                        <a:pt x="33" y="13"/>
                      </a:lnTo>
                      <a:lnTo>
                        <a:pt x="35" y="17"/>
                      </a:lnTo>
                      <a:lnTo>
                        <a:pt x="37" y="21"/>
                      </a:lnTo>
                      <a:lnTo>
                        <a:pt x="39" y="24"/>
                      </a:lnTo>
                      <a:lnTo>
                        <a:pt x="43" y="24"/>
                      </a:lnTo>
                      <a:lnTo>
                        <a:pt x="44" y="23"/>
                      </a:lnTo>
                      <a:lnTo>
                        <a:pt x="44" y="22"/>
                      </a:lnTo>
                      <a:lnTo>
                        <a:pt x="47" y="22"/>
                      </a:lnTo>
                      <a:lnTo>
                        <a:pt x="49" y="26"/>
                      </a:lnTo>
                      <a:lnTo>
                        <a:pt x="49" y="28"/>
                      </a:lnTo>
                      <a:lnTo>
                        <a:pt x="47" y="29"/>
                      </a:lnTo>
                      <a:lnTo>
                        <a:pt x="44" y="29"/>
                      </a:lnTo>
                      <a:lnTo>
                        <a:pt x="42" y="30"/>
                      </a:lnTo>
                      <a:lnTo>
                        <a:pt x="42" y="33"/>
                      </a:lnTo>
                      <a:lnTo>
                        <a:pt x="40" y="37"/>
                      </a:lnTo>
                      <a:lnTo>
                        <a:pt x="46" y="41"/>
                      </a:lnTo>
                      <a:lnTo>
                        <a:pt x="51" y="45"/>
                      </a:lnTo>
                      <a:lnTo>
                        <a:pt x="56" y="46"/>
                      </a:lnTo>
                      <a:lnTo>
                        <a:pt x="58" y="48"/>
                      </a:lnTo>
                      <a:lnTo>
                        <a:pt x="57" y="50"/>
                      </a:lnTo>
                      <a:lnTo>
                        <a:pt x="56" y="51"/>
                      </a:lnTo>
                      <a:lnTo>
                        <a:pt x="53" y="52"/>
                      </a:lnTo>
                      <a:lnTo>
                        <a:pt x="51" y="54"/>
                      </a:lnTo>
                      <a:lnTo>
                        <a:pt x="53" y="54"/>
                      </a:lnTo>
                      <a:lnTo>
                        <a:pt x="53" y="56"/>
                      </a:lnTo>
                      <a:lnTo>
                        <a:pt x="50" y="58"/>
                      </a:lnTo>
                      <a:lnTo>
                        <a:pt x="50" y="64"/>
                      </a:lnTo>
                      <a:lnTo>
                        <a:pt x="45" y="69"/>
                      </a:lnTo>
                      <a:lnTo>
                        <a:pt x="42" y="69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35"/>
                <p:cNvSpPr/>
                <p:nvPr/>
              </p:nvSpPr>
              <p:spPr bwMode="auto">
                <a:xfrm>
                  <a:off x="5593829" y="3373575"/>
                  <a:ext cx="496138" cy="709990"/>
                </a:xfrm>
                <a:custGeom>
                  <a:avLst/>
                  <a:gdLst>
                    <a:gd name="T0" fmla="*/ 51325 w 58"/>
                    <a:gd name="T1" fmla="*/ 590233 h 83"/>
                    <a:gd name="T2" fmla="*/ 59879 w 58"/>
                    <a:gd name="T3" fmla="*/ 496138 h 83"/>
                    <a:gd name="T4" fmla="*/ 25662 w 58"/>
                    <a:gd name="T5" fmla="*/ 419151 h 83"/>
                    <a:gd name="T6" fmla="*/ 0 w 58"/>
                    <a:gd name="T7" fmla="*/ 316502 h 83"/>
                    <a:gd name="T8" fmla="*/ 42771 w 58"/>
                    <a:gd name="T9" fmla="*/ 213852 h 83"/>
                    <a:gd name="T10" fmla="*/ 17108 w 58"/>
                    <a:gd name="T11" fmla="*/ 171082 h 83"/>
                    <a:gd name="T12" fmla="*/ 76987 w 58"/>
                    <a:gd name="T13" fmla="*/ 136866 h 83"/>
                    <a:gd name="T14" fmla="*/ 196744 w 58"/>
                    <a:gd name="T15" fmla="*/ 51325 h 83"/>
                    <a:gd name="T16" fmla="*/ 282285 w 58"/>
                    <a:gd name="T17" fmla="*/ 0 h 83"/>
                    <a:gd name="T18" fmla="*/ 307948 w 58"/>
                    <a:gd name="T19" fmla="*/ 17108 h 83"/>
                    <a:gd name="T20" fmla="*/ 316502 w 58"/>
                    <a:gd name="T21" fmla="*/ 68433 h 83"/>
                    <a:gd name="T22" fmla="*/ 342164 w 58"/>
                    <a:gd name="T23" fmla="*/ 59879 h 83"/>
                    <a:gd name="T24" fmla="*/ 350718 w 58"/>
                    <a:gd name="T25" fmla="*/ 25662 h 83"/>
                    <a:gd name="T26" fmla="*/ 376381 w 58"/>
                    <a:gd name="T27" fmla="*/ 59879 h 83"/>
                    <a:gd name="T28" fmla="*/ 444813 w 58"/>
                    <a:gd name="T29" fmla="*/ 51325 h 83"/>
                    <a:gd name="T30" fmla="*/ 470476 w 58"/>
                    <a:gd name="T31" fmla="*/ 68433 h 83"/>
                    <a:gd name="T32" fmla="*/ 436259 w 58"/>
                    <a:gd name="T33" fmla="*/ 111203 h 83"/>
                    <a:gd name="T34" fmla="*/ 487584 w 58"/>
                    <a:gd name="T35" fmla="*/ 205298 h 83"/>
                    <a:gd name="T36" fmla="*/ 496138 w 58"/>
                    <a:gd name="T37" fmla="*/ 205298 h 83"/>
                    <a:gd name="T38" fmla="*/ 479030 w 58"/>
                    <a:gd name="T39" fmla="*/ 230961 h 83"/>
                    <a:gd name="T40" fmla="*/ 410597 w 58"/>
                    <a:gd name="T41" fmla="*/ 273731 h 83"/>
                    <a:gd name="T42" fmla="*/ 367826 w 58"/>
                    <a:gd name="T43" fmla="*/ 325056 h 83"/>
                    <a:gd name="T44" fmla="*/ 376381 w 58"/>
                    <a:gd name="T45" fmla="*/ 367826 h 83"/>
                    <a:gd name="T46" fmla="*/ 316502 w 58"/>
                    <a:gd name="T47" fmla="*/ 487583 h 83"/>
                    <a:gd name="T48" fmla="*/ 273731 w 58"/>
                    <a:gd name="T49" fmla="*/ 547462 h 83"/>
                    <a:gd name="T50" fmla="*/ 282285 w 58"/>
                    <a:gd name="T51" fmla="*/ 590233 h 83"/>
                    <a:gd name="T52" fmla="*/ 273731 w 58"/>
                    <a:gd name="T53" fmla="*/ 650111 h 83"/>
                    <a:gd name="T54" fmla="*/ 333610 w 58"/>
                    <a:gd name="T55" fmla="*/ 658665 h 83"/>
                    <a:gd name="T56" fmla="*/ 282285 w 58"/>
                    <a:gd name="T57" fmla="*/ 658665 h 83"/>
                    <a:gd name="T58" fmla="*/ 239515 w 58"/>
                    <a:gd name="T59" fmla="*/ 692882 h 83"/>
                    <a:gd name="T60" fmla="*/ 205298 w 58"/>
                    <a:gd name="T61" fmla="*/ 684328 h 83"/>
                    <a:gd name="T62" fmla="*/ 111203 w 58"/>
                    <a:gd name="T63" fmla="*/ 709990 h 83"/>
                    <a:gd name="T64" fmla="*/ 94095 w 58"/>
                    <a:gd name="T65" fmla="*/ 684328 h 83"/>
                    <a:gd name="T66" fmla="*/ 136866 w 58"/>
                    <a:gd name="T67" fmla="*/ 624449 h 83"/>
                    <a:gd name="T68" fmla="*/ 111203 w 58"/>
                    <a:gd name="T69" fmla="*/ 607341 h 83"/>
                    <a:gd name="T70" fmla="*/ 59879 w 58"/>
                    <a:gd name="T71" fmla="*/ 615895 h 8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8"/>
                    <a:gd name="T109" fmla="*/ 0 h 83"/>
                    <a:gd name="T110" fmla="*/ 58 w 58"/>
                    <a:gd name="T111" fmla="*/ 83 h 8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8" h="83">
                      <a:moveTo>
                        <a:pt x="7" y="70"/>
                      </a:moveTo>
                      <a:lnTo>
                        <a:pt x="6" y="69"/>
                      </a:lnTo>
                      <a:lnTo>
                        <a:pt x="6" y="62"/>
                      </a:lnTo>
                      <a:lnTo>
                        <a:pt x="7" y="58"/>
                      </a:lnTo>
                      <a:lnTo>
                        <a:pt x="5" y="56"/>
                      </a:lnTo>
                      <a:lnTo>
                        <a:pt x="3" y="49"/>
                      </a:lnTo>
                      <a:lnTo>
                        <a:pt x="0" y="41"/>
                      </a:lnTo>
                      <a:lnTo>
                        <a:pt x="0" y="37"/>
                      </a:lnTo>
                      <a:lnTo>
                        <a:pt x="5" y="31"/>
                      </a:lnTo>
                      <a:lnTo>
                        <a:pt x="5" y="25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6"/>
                      </a:lnTo>
                      <a:lnTo>
                        <a:pt x="15" y="11"/>
                      </a:lnTo>
                      <a:lnTo>
                        <a:pt x="23" y="6"/>
                      </a:lnTo>
                      <a:lnTo>
                        <a:pt x="28" y="5"/>
                      </a:lnTo>
                      <a:lnTo>
                        <a:pt x="33" y="0"/>
                      </a:lnTo>
                      <a:lnTo>
                        <a:pt x="36" y="1"/>
                      </a:lnTo>
                      <a:lnTo>
                        <a:pt x="36" y="2"/>
                      </a:lnTo>
                      <a:lnTo>
                        <a:pt x="36" y="7"/>
                      </a:lnTo>
                      <a:lnTo>
                        <a:pt x="37" y="8"/>
                      </a:lnTo>
                      <a:lnTo>
                        <a:pt x="38" y="8"/>
                      </a:lnTo>
                      <a:lnTo>
                        <a:pt x="40" y="7"/>
                      </a:lnTo>
                      <a:lnTo>
                        <a:pt x="40" y="4"/>
                      </a:lnTo>
                      <a:lnTo>
                        <a:pt x="41" y="3"/>
                      </a:lnTo>
                      <a:lnTo>
                        <a:pt x="43" y="5"/>
                      </a:lnTo>
                      <a:lnTo>
                        <a:pt x="44" y="7"/>
                      </a:lnTo>
                      <a:lnTo>
                        <a:pt x="49" y="7"/>
                      </a:lnTo>
                      <a:lnTo>
                        <a:pt x="52" y="6"/>
                      </a:lnTo>
                      <a:lnTo>
                        <a:pt x="55" y="6"/>
                      </a:lnTo>
                      <a:lnTo>
                        <a:pt x="55" y="8"/>
                      </a:lnTo>
                      <a:lnTo>
                        <a:pt x="51" y="12"/>
                      </a:lnTo>
                      <a:lnTo>
                        <a:pt x="51" y="13"/>
                      </a:lnTo>
                      <a:lnTo>
                        <a:pt x="57" y="21"/>
                      </a:lnTo>
                      <a:lnTo>
                        <a:pt x="57" y="24"/>
                      </a:lnTo>
                      <a:lnTo>
                        <a:pt x="58" y="24"/>
                      </a:lnTo>
                      <a:lnTo>
                        <a:pt x="57" y="24"/>
                      </a:lnTo>
                      <a:lnTo>
                        <a:pt x="56" y="27"/>
                      </a:lnTo>
                      <a:lnTo>
                        <a:pt x="51" y="32"/>
                      </a:lnTo>
                      <a:lnTo>
                        <a:pt x="48" y="32"/>
                      </a:lnTo>
                      <a:lnTo>
                        <a:pt x="43" y="35"/>
                      </a:lnTo>
                      <a:lnTo>
                        <a:pt x="43" y="38"/>
                      </a:lnTo>
                      <a:lnTo>
                        <a:pt x="44" y="40"/>
                      </a:lnTo>
                      <a:lnTo>
                        <a:pt x="44" y="43"/>
                      </a:lnTo>
                      <a:lnTo>
                        <a:pt x="37" y="49"/>
                      </a:lnTo>
                      <a:lnTo>
                        <a:pt x="37" y="57"/>
                      </a:lnTo>
                      <a:lnTo>
                        <a:pt x="33" y="62"/>
                      </a:lnTo>
                      <a:lnTo>
                        <a:pt x="32" y="64"/>
                      </a:lnTo>
                      <a:lnTo>
                        <a:pt x="33" y="66"/>
                      </a:lnTo>
                      <a:lnTo>
                        <a:pt x="33" y="69"/>
                      </a:lnTo>
                      <a:lnTo>
                        <a:pt x="32" y="71"/>
                      </a:lnTo>
                      <a:lnTo>
                        <a:pt x="32" y="76"/>
                      </a:lnTo>
                      <a:lnTo>
                        <a:pt x="33" y="77"/>
                      </a:lnTo>
                      <a:lnTo>
                        <a:pt x="39" y="77"/>
                      </a:lnTo>
                      <a:lnTo>
                        <a:pt x="33" y="77"/>
                      </a:lnTo>
                      <a:lnTo>
                        <a:pt x="32" y="79"/>
                      </a:lnTo>
                      <a:lnTo>
                        <a:pt x="28" y="81"/>
                      </a:lnTo>
                      <a:lnTo>
                        <a:pt x="26" y="80"/>
                      </a:lnTo>
                      <a:lnTo>
                        <a:pt x="24" y="80"/>
                      </a:lnTo>
                      <a:lnTo>
                        <a:pt x="16" y="83"/>
                      </a:lnTo>
                      <a:lnTo>
                        <a:pt x="13" y="83"/>
                      </a:lnTo>
                      <a:lnTo>
                        <a:pt x="11" y="82"/>
                      </a:lnTo>
                      <a:lnTo>
                        <a:pt x="11" y="80"/>
                      </a:lnTo>
                      <a:lnTo>
                        <a:pt x="16" y="74"/>
                      </a:lnTo>
                      <a:lnTo>
                        <a:pt x="16" y="73"/>
                      </a:lnTo>
                      <a:lnTo>
                        <a:pt x="16" y="71"/>
                      </a:lnTo>
                      <a:lnTo>
                        <a:pt x="13" y="71"/>
                      </a:lnTo>
                      <a:lnTo>
                        <a:pt x="11" y="72"/>
                      </a:lnTo>
                      <a:lnTo>
                        <a:pt x="7" y="72"/>
                      </a:lnTo>
                      <a:lnTo>
                        <a:pt x="7" y="70"/>
                      </a:lnTo>
                    </a:path>
                  </a:pathLst>
                </a:custGeom>
                <a:grpFill/>
                <a:ln w="6350">
                  <a:solidFill>
                    <a:schemeClr val="bg1">
                      <a:alpha val="79999"/>
                    </a:scheme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" name="Freeform 36"/>
              <p:cNvSpPr/>
              <p:nvPr/>
            </p:nvSpPr>
            <p:spPr bwMode="auto">
              <a:xfrm>
                <a:off x="5080584" y="3416346"/>
                <a:ext cx="573125" cy="684327"/>
              </a:xfrm>
              <a:custGeom>
                <a:avLst/>
                <a:gdLst>
                  <a:gd name="T0" fmla="*/ 111203 w 67"/>
                  <a:gd name="T1" fmla="*/ 521799 h 80"/>
                  <a:gd name="T2" fmla="*/ 94095 w 67"/>
                  <a:gd name="T3" fmla="*/ 487583 h 80"/>
                  <a:gd name="T4" fmla="*/ 68433 w 67"/>
                  <a:gd name="T5" fmla="*/ 376380 h 80"/>
                  <a:gd name="T6" fmla="*/ 25662 w 67"/>
                  <a:gd name="T7" fmla="*/ 393488 h 80"/>
                  <a:gd name="T8" fmla="*/ 0 w 67"/>
                  <a:gd name="T9" fmla="*/ 367826 h 80"/>
                  <a:gd name="T10" fmla="*/ 34216 w 67"/>
                  <a:gd name="T11" fmla="*/ 359272 h 80"/>
                  <a:gd name="T12" fmla="*/ 68433 w 67"/>
                  <a:gd name="T13" fmla="*/ 325055 h 80"/>
                  <a:gd name="T14" fmla="*/ 51325 w 67"/>
                  <a:gd name="T15" fmla="*/ 256623 h 80"/>
                  <a:gd name="T16" fmla="*/ 42771 w 67"/>
                  <a:gd name="T17" fmla="*/ 136865 h 80"/>
                  <a:gd name="T18" fmla="*/ 76987 w 67"/>
                  <a:gd name="T19" fmla="*/ 111203 h 80"/>
                  <a:gd name="T20" fmla="*/ 111203 w 67"/>
                  <a:gd name="T21" fmla="*/ 68433 h 80"/>
                  <a:gd name="T22" fmla="*/ 179636 w 67"/>
                  <a:gd name="T23" fmla="*/ 51325 h 80"/>
                  <a:gd name="T24" fmla="*/ 162528 w 67"/>
                  <a:gd name="T25" fmla="*/ 17108 h 80"/>
                  <a:gd name="T26" fmla="*/ 188190 w 67"/>
                  <a:gd name="T27" fmla="*/ 0 h 80"/>
                  <a:gd name="T28" fmla="*/ 256623 w 67"/>
                  <a:gd name="T29" fmla="*/ 17108 h 80"/>
                  <a:gd name="T30" fmla="*/ 393489 w 67"/>
                  <a:gd name="T31" fmla="*/ 76987 h 80"/>
                  <a:gd name="T32" fmla="*/ 419151 w 67"/>
                  <a:gd name="T33" fmla="*/ 85541 h 80"/>
                  <a:gd name="T34" fmla="*/ 453367 w 67"/>
                  <a:gd name="T35" fmla="*/ 68433 h 80"/>
                  <a:gd name="T36" fmla="*/ 496138 w 67"/>
                  <a:gd name="T37" fmla="*/ 94095 h 80"/>
                  <a:gd name="T38" fmla="*/ 547463 w 67"/>
                  <a:gd name="T39" fmla="*/ 145419 h 80"/>
                  <a:gd name="T40" fmla="*/ 556017 w 67"/>
                  <a:gd name="T41" fmla="*/ 222406 h 80"/>
                  <a:gd name="T42" fmla="*/ 513246 w 67"/>
                  <a:gd name="T43" fmla="*/ 307947 h 80"/>
                  <a:gd name="T44" fmla="*/ 556017 w 67"/>
                  <a:gd name="T45" fmla="*/ 436258 h 80"/>
                  <a:gd name="T46" fmla="*/ 564571 w 67"/>
                  <a:gd name="T47" fmla="*/ 487583 h 80"/>
                  <a:gd name="T48" fmla="*/ 573125 w 67"/>
                  <a:gd name="T49" fmla="*/ 556016 h 80"/>
                  <a:gd name="T50" fmla="*/ 453367 w 67"/>
                  <a:gd name="T51" fmla="*/ 573124 h 80"/>
                  <a:gd name="T52" fmla="*/ 479030 w 67"/>
                  <a:gd name="T53" fmla="*/ 607340 h 80"/>
                  <a:gd name="T54" fmla="*/ 461922 w 67"/>
                  <a:gd name="T55" fmla="*/ 633002 h 80"/>
                  <a:gd name="T56" fmla="*/ 427705 w 67"/>
                  <a:gd name="T57" fmla="*/ 598786 h 80"/>
                  <a:gd name="T58" fmla="*/ 384935 w 67"/>
                  <a:gd name="T59" fmla="*/ 615894 h 80"/>
                  <a:gd name="T60" fmla="*/ 359272 w 67"/>
                  <a:gd name="T61" fmla="*/ 675773 h 80"/>
                  <a:gd name="T62" fmla="*/ 350718 w 67"/>
                  <a:gd name="T63" fmla="*/ 684327 h 80"/>
                  <a:gd name="T64" fmla="*/ 342164 w 67"/>
                  <a:gd name="T65" fmla="*/ 667219 h 80"/>
                  <a:gd name="T66" fmla="*/ 316502 w 67"/>
                  <a:gd name="T67" fmla="*/ 675773 h 80"/>
                  <a:gd name="T68" fmla="*/ 290840 w 67"/>
                  <a:gd name="T69" fmla="*/ 658665 h 80"/>
                  <a:gd name="T70" fmla="*/ 282285 w 67"/>
                  <a:gd name="T71" fmla="*/ 633002 h 80"/>
                  <a:gd name="T72" fmla="*/ 248069 w 67"/>
                  <a:gd name="T73" fmla="*/ 624448 h 80"/>
                  <a:gd name="T74" fmla="*/ 282285 w 67"/>
                  <a:gd name="T75" fmla="*/ 547462 h 80"/>
                  <a:gd name="T76" fmla="*/ 265177 w 67"/>
                  <a:gd name="T77" fmla="*/ 530353 h 80"/>
                  <a:gd name="T78" fmla="*/ 248069 w 67"/>
                  <a:gd name="T79" fmla="*/ 479029 h 80"/>
                  <a:gd name="T80" fmla="*/ 205298 w 67"/>
                  <a:gd name="T81" fmla="*/ 487583 h 80"/>
                  <a:gd name="T82" fmla="*/ 153974 w 67"/>
                  <a:gd name="T83" fmla="*/ 513245 h 8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7"/>
                  <a:gd name="T127" fmla="*/ 0 h 80"/>
                  <a:gd name="T128" fmla="*/ 67 w 67"/>
                  <a:gd name="T129" fmla="*/ 80 h 8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7" h="80">
                    <a:moveTo>
                      <a:pt x="11" y="61"/>
                    </a:moveTo>
                    <a:lnTo>
                      <a:pt x="13" y="61"/>
                    </a:lnTo>
                    <a:lnTo>
                      <a:pt x="12" y="59"/>
                    </a:lnTo>
                    <a:lnTo>
                      <a:pt x="11" y="57"/>
                    </a:lnTo>
                    <a:lnTo>
                      <a:pt x="8" y="54"/>
                    </a:lnTo>
                    <a:lnTo>
                      <a:pt x="8" y="44"/>
                    </a:lnTo>
                    <a:lnTo>
                      <a:pt x="5" y="44"/>
                    </a:lnTo>
                    <a:lnTo>
                      <a:pt x="3" y="46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6" y="40"/>
                    </a:lnTo>
                    <a:lnTo>
                      <a:pt x="8" y="38"/>
                    </a:lnTo>
                    <a:lnTo>
                      <a:pt x="8" y="35"/>
                    </a:lnTo>
                    <a:lnTo>
                      <a:pt x="6" y="30"/>
                    </a:lnTo>
                    <a:lnTo>
                      <a:pt x="6" y="18"/>
                    </a:lnTo>
                    <a:lnTo>
                      <a:pt x="5" y="16"/>
                    </a:lnTo>
                    <a:lnTo>
                      <a:pt x="7" y="16"/>
                    </a:lnTo>
                    <a:lnTo>
                      <a:pt x="9" y="13"/>
                    </a:lnTo>
                    <a:lnTo>
                      <a:pt x="10" y="11"/>
                    </a:lnTo>
                    <a:lnTo>
                      <a:pt x="13" y="8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2"/>
                    </a:lnTo>
                    <a:lnTo>
                      <a:pt x="42" y="9"/>
                    </a:lnTo>
                    <a:lnTo>
                      <a:pt x="46" y="9"/>
                    </a:lnTo>
                    <a:lnTo>
                      <a:pt x="47" y="8"/>
                    </a:lnTo>
                    <a:lnTo>
                      <a:pt x="49" y="10"/>
                    </a:lnTo>
                    <a:lnTo>
                      <a:pt x="51" y="11"/>
                    </a:lnTo>
                    <a:lnTo>
                      <a:pt x="53" y="8"/>
                    </a:lnTo>
                    <a:lnTo>
                      <a:pt x="55" y="10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4" y="17"/>
                    </a:lnTo>
                    <a:lnTo>
                      <a:pt x="65" y="20"/>
                    </a:lnTo>
                    <a:lnTo>
                      <a:pt x="65" y="26"/>
                    </a:lnTo>
                    <a:lnTo>
                      <a:pt x="60" y="32"/>
                    </a:lnTo>
                    <a:lnTo>
                      <a:pt x="60" y="36"/>
                    </a:lnTo>
                    <a:lnTo>
                      <a:pt x="63" y="44"/>
                    </a:lnTo>
                    <a:lnTo>
                      <a:pt x="65" y="51"/>
                    </a:lnTo>
                    <a:lnTo>
                      <a:pt x="67" y="53"/>
                    </a:lnTo>
                    <a:lnTo>
                      <a:pt x="66" y="57"/>
                    </a:lnTo>
                    <a:lnTo>
                      <a:pt x="66" y="64"/>
                    </a:lnTo>
                    <a:lnTo>
                      <a:pt x="67" y="65"/>
                    </a:lnTo>
                    <a:lnTo>
                      <a:pt x="67" y="67"/>
                    </a:lnTo>
                    <a:lnTo>
                      <a:pt x="53" y="67"/>
                    </a:lnTo>
                    <a:lnTo>
                      <a:pt x="53" y="68"/>
                    </a:lnTo>
                    <a:lnTo>
                      <a:pt x="56" y="71"/>
                    </a:lnTo>
                    <a:lnTo>
                      <a:pt x="56" y="72"/>
                    </a:lnTo>
                    <a:lnTo>
                      <a:pt x="54" y="74"/>
                    </a:lnTo>
                    <a:lnTo>
                      <a:pt x="53" y="75"/>
                    </a:lnTo>
                    <a:lnTo>
                      <a:pt x="50" y="70"/>
                    </a:lnTo>
                    <a:lnTo>
                      <a:pt x="46" y="70"/>
                    </a:lnTo>
                    <a:lnTo>
                      <a:pt x="45" y="72"/>
                    </a:lnTo>
                    <a:lnTo>
                      <a:pt x="43" y="78"/>
                    </a:lnTo>
                    <a:lnTo>
                      <a:pt x="42" y="79"/>
                    </a:lnTo>
                    <a:lnTo>
                      <a:pt x="42" y="80"/>
                    </a:lnTo>
                    <a:lnTo>
                      <a:pt x="41" y="80"/>
                    </a:lnTo>
                    <a:lnTo>
                      <a:pt x="41" y="79"/>
                    </a:lnTo>
                    <a:lnTo>
                      <a:pt x="40" y="78"/>
                    </a:lnTo>
                    <a:lnTo>
                      <a:pt x="38" y="78"/>
                    </a:lnTo>
                    <a:lnTo>
                      <a:pt x="37" y="79"/>
                    </a:lnTo>
                    <a:lnTo>
                      <a:pt x="35" y="79"/>
                    </a:lnTo>
                    <a:lnTo>
                      <a:pt x="34" y="77"/>
                    </a:lnTo>
                    <a:lnTo>
                      <a:pt x="34" y="75"/>
                    </a:lnTo>
                    <a:lnTo>
                      <a:pt x="33" y="74"/>
                    </a:lnTo>
                    <a:lnTo>
                      <a:pt x="30" y="74"/>
                    </a:lnTo>
                    <a:lnTo>
                      <a:pt x="29" y="73"/>
                    </a:lnTo>
                    <a:lnTo>
                      <a:pt x="29" y="70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31" y="62"/>
                    </a:lnTo>
                    <a:lnTo>
                      <a:pt x="29" y="59"/>
                    </a:lnTo>
                    <a:lnTo>
                      <a:pt x="29" y="56"/>
                    </a:lnTo>
                    <a:lnTo>
                      <a:pt x="26" y="56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8" y="60"/>
                    </a:lnTo>
                    <a:lnTo>
                      <a:pt x="11" y="6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7"/>
              <p:cNvSpPr/>
              <p:nvPr/>
            </p:nvSpPr>
            <p:spPr bwMode="auto">
              <a:xfrm>
                <a:off x="5628046" y="2073353"/>
                <a:ext cx="265177" cy="290839"/>
              </a:xfrm>
              <a:custGeom>
                <a:avLst/>
                <a:gdLst>
                  <a:gd name="T0" fmla="*/ 153974 w 31"/>
                  <a:gd name="T1" fmla="*/ 230960 h 34"/>
                  <a:gd name="T2" fmla="*/ 162528 w 31"/>
                  <a:gd name="T3" fmla="*/ 256623 h 34"/>
                  <a:gd name="T4" fmla="*/ 205298 w 31"/>
                  <a:gd name="T5" fmla="*/ 290839 h 34"/>
                  <a:gd name="T6" fmla="*/ 213852 w 31"/>
                  <a:gd name="T7" fmla="*/ 290839 h 34"/>
                  <a:gd name="T8" fmla="*/ 222407 w 31"/>
                  <a:gd name="T9" fmla="*/ 239514 h 34"/>
                  <a:gd name="T10" fmla="*/ 265177 w 31"/>
                  <a:gd name="T11" fmla="*/ 213852 h 34"/>
                  <a:gd name="T12" fmla="*/ 239515 w 31"/>
                  <a:gd name="T13" fmla="*/ 196744 h 34"/>
                  <a:gd name="T14" fmla="*/ 205298 w 31"/>
                  <a:gd name="T15" fmla="*/ 162528 h 34"/>
                  <a:gd name="T16" fmla="*/ 205298 w 31"/>
                  <a:gd name="T17" fmla="*/ 136865 h 34"/>
                  <a:gd name="T18" fmla="*/ 171082 w 31"/>
                  <a:gd name="T19" fmla="*/ 85541 h 34"/>
                  <a:gd name="T20" fmla="*/ 171082 w 31"/>
                  <a:gd name="T21" fmla="*/ 25662 h 34"/>
                  <a:gd name="T22" fmla="*/ 136866 w 31"/>
                  <a:gd name="T23" fmla="*/ 25662 h 34"/>
                  <a:gd name="T24" fmla="*/ 119757 w 31"/>
                  <a:gd name="T25" fmla="*/ 0 h 34"/>
                  <a:gd name="T26" fmla="*/ 94095 w 31"/>
                  <a:gd name="T27" fmla="*/ 0 h 34"/>
                  <a:gd name="T28" fmla="*/ 85541 w 31"/>
                  <a:gd name="T29" fmla="*/ 17108 h 34"/>
                  <a:gd name="T30" fmla="*/ 85541 w 31"/>
                  <a:gd name="T31" fmla="*/ 34216 h 34"/>
                  <a:gd name="T32" fmla="*/ 59879 w 31"/>
                  <a:gd name="T33" fmla="*/ 59879 h 34"/>
                  <a:gd name="T34" fmla="*/ 42770 w 31"/>
                  <a:gd name="T35" fmla="*/ 59879 h 34"/>
                  <a:gd name="T36" fmla="*/ 34216 w 31"/>
                  <a:gd name="T37" fmla="*/ 76987 h 34"/>
                  <a:gd name="T38" fmla="*/ 42770 w 31"/>
                  <a:gd name="T39" fmla="*/ 85541 h 34"/>
                  <a:gd name="T40" fmla="*/ 42770 w 31"/>
                  <a:gd name="T41" fmla="*/ 119757 h 34"/>
                  <a:gd name="T42" fmla="*/ 0 w 31"/>
                  <a:gd name="T43" fmla="*/ 136865 h 34"/>
                  <a:gd name="T44" fmla="*/ 0 w 31"/>
                  <a:gd name="T45" fmla="*/ 179636 h 34"/>
                  <a:gd name="T46" fmla="*/ 68433 w 31"/>
                  <a:gd name="T47" fmla="*/ 179636 h 34"/>
                  <a:gd name="T48" fmla="*/ 85541 w 31"/>
                  <a:gd name="T49" fmla="*/ 153974 h 34"/>
                  <a:gd name="T50" fmla="*/ 111203 w 31"/>
                  <a:gd name="T51" fmla="*/ 153974 h 34"/>
                  <a:gd name="T52" fmla="*/ 153974 w 31"/>
                  <a:gd name="T53" fmla="*/ 196744 h 34"/>
                  <a:gd name="T54" fmla="*/ 153974 w 31"/>
                  <a:gd name="T55" fmla="*/ 230960 h 3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1"/>
                  <a:gd name="T85" fmla="*/ 0 h 34"/>
                  <a:gd name="T86" fmla="*/ 31 w 31"/>
                  <a:gd name="T87" fmla="*/ 34 h 3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1" h="34">
                    <a:moveTo>
                      <a:pt x="18" y="27"/>
                    </a:moveTo>
                    <a:lnTo>
                      <a:pt x="19" y="30"/>
                    </a:lnTo>
                    <a:lnTo>
                      <a:pt x="24" y="34"/>
                    </a:lnTo>
                    <a:lnTo>
                      <a:pt x="25" y="34"/>
                    </a:lnTo>
                    <a:lnTo>
                      <a:pt x="26" y="28"/>
                    </a:lnTo>
                    <a:lnTo>
                      <a:pt x="31" y="25"/>
                    </a:lnTo>
                    <a:lnTo>
                      <a:pt x="28" y="23"/>
                    </a:lnTo>
                    <a:lnTo>
                      <a:pt x="24" y="19"/>
                    </a:lnTo>
                    <a:lnTo>
                      <a:pt x="24" y="16"/>
                    </a:lnTo>
                    <a:lnTo>
                      <a:pt x="20" y="10"/>
                    </a:lnTo>
                    <a:lnTo>
                      <a:pt x="20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5" y="14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8" y="21"/>
                    </a:lnTo>
                    <a:lnTo>
                      <a:pt x="10" y="18"/>
                    </a:lnTo>
                    <a:lnTo>
                      <a:pt x="13" y="18"/>
                    </a:lnTo>
                    <a:lnTo>
                      <a:pt x="18" y="23"/>
                    </a:lnTo>
                    <a:lnTo>
                      <a:pt x="18" y="27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8"/>
              <p:cNvSpPr/>
              <p:nvPr/>
            </p:nvSpPr>
            <p:spPr bwMode="auto">
              <a:xfrm>
                <a:off x="6329482" y="3168277"/>
                <a:ext cx="59879" cy="68433"/>
              </a:xfrm>
              <a:custGeom>
                <a:avLst/>
                <a:gdLst>
                  <a:gd name="T0" fmla="*/ 0 w 7"/>
                  <a:gd name="T1" fmla="*/ 8554 h 8"/>
                  <a:gd name="T2" fmla="*/ 0 w 7"/>
                  <a:gd name="T3" fmla="*/ 42771 h 8"/>
                  <a:gd name="T4" fmla="*/ 34217 w 7"/>
                  <a:gd name="T5" fmla="*/ 68433 h 8"/>
                  <a:gd name="T6" fmla="*/ 59879 w 7"/>
                  <a:gd name="T7" fmla="*/ 42771 h 8"/>
                  <a:gd name="T8" fmla="*/ 59879 w 7"/>
                  <a:gd name="T9" fmla="*/ 17108 h 8"/>
                  <a:gd name="T10" fmla="*/ 8554 w 7"/>
                  <a:gd name="T11" fmla="*/ 0 h 8"/>
                  <a:gd name="T12" fmla="*/ 0 w 7"/>
                  <a:gd name="T13" fmla="*/ 8554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8"/>
                  <a:gd name="T23" fmla="*/ 7 w 7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8">
                    <a:moveTo>
                      <a:pt x="0" y="1"/>
                    </a:moveTo>
                    <a:lnTo>
                      <a:pt x="0" y="5"/>
                    </a:lnTo>
                    <a:lnTo>
                      <a:pt x="4" y="8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 w="6350">
                <a:solidFill>
                  <a:schemeClr val="bg1">
                    <a:alpha val="79999"/>
                  </a:schemeClr>
                </a:solidFill>
                <a:prstDash val="sysDash"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4488996" y="1961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292146" y="1961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834946" y="23109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746046" y="27618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841296" y="30348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307896" y="33206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546" y="36825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184196" y="35111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025446" y="345397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146096" y="33587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526971" y="42731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269796" y="44159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555421" y="35777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107746" y="2891999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174671" y="3663524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五角星 24"/>
            <p:cNvSpPr/>
            <p:nvPr/>
          </p:nvSpPr>
          <p:spPr>
            <a:xfrm>
              <a:off x="3587780" y="2337583"/>
              <a:ext cx="255588" cy="255588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574596" y="2644528"/>
              <a:ext cx="120316" cy="120316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009956" y="2023173"/>
            <a:ext cx="4343667" cy="509587"/>
            <a:chOff x="4333403" y="1998370"/>
            <a:chExt cx="4343053" cy="508942"/>
          </a:xfrm>
        </p:grpSpPr>
        <p:sp>
          <p:nvSpPr>
            <p:cNvPr id="3" name="对角圆角矩形 2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1024"/>
            <p:cNvSpPr txBox="1">
              <a:spLocks noChangeArrowheads="1"/>
            </p:cNvSpPr>
            <p:nvPr/>
          </p:nvSpPr>
          <p:spPr bwMode="auto">
            <a:xfrm>
              <a:off x="5020415" y="2042596"/>
              <a:ext cx="3545007" cy="43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4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671711" y="1233365"/>
            <a:ext cx="3309936" cy="3105248"/>
            <a:chOff x="385849" y="1387585"/>
            <a:chExt cx="3209813" cy="3011616"/>
          </a:xfrm>
        </p:grpSpPr>
        <p:grpSp>
          <p:nvGrpSpPr>
            <p:cNvPr id="8" name="组合 1044"/>
            <p:cNvGrpSpPr/>
            <p:nvPr/>
          </p:nvGrpSpPr>
          <p:grpSpPr bwMode="auto">
            <a:xfrm>
              <a:off x="385849" y="1387585"/>
              <a:ext cx="3209813" cy="3011616"/>
              <a:chOff x="519081" y="1807807"/>
              <a:chExt cx="2777866" cy="2606339"/>
            </a:xfrm>
          </p:grpSpPr>
          <p:sp>
            <p:nvSpPr>
              <p:cNvPr id="12" name="Freeform 14"/>
              <p:cNvSpPr/>
              <p:nvPr/>
            </p:nvSpPr>
            <p:spPr bwMode="auto">
              <a:xfrm>
                <a:off x="852181" y="1811825"/>
                <a:ext cx="1067258" cy="920744"/>
              </a:xfrm>
              <a:custGeom>
                <a:avLst/>
                <a:gdLst>
                  <a:gd name="T0" fmla="*/ 336 w 336"/>
                  <a:gd name="T1" fmla="*/ 0 h 290"/>
                  <a:gd name="T2" fmla="*/ 0 w 336"/>
                  <a:gd name="T3" fmla="*/ 198 h 290"/>
                  <a:gd name="T4" fmla="*/ 168 w 336"/>
                  <a:gd name="T5" fmla="*/ 290 h 290"/>
                  <a:gd name="T6" fmla="*/ 336 w 336"/>
                  <a:gd name="T7" fmla="*/ 191 h 290"/>
                  <a:gd name="T8" fmla="*/ 336 w 336"/>
                  <a:gd name="T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290">
                    <a:moveTo>
                      <a:pt x="336" y="0"/>
                    </a:moveTo>
                    <a:cubicBezTo>
                      <a:pt x="196" y="0"/>
                      <a:pt x="68" y="76"/>
                      <a:pt x="0" y="198"/>
                    </a:cubicBezTo>
                    <a:cubicBezTo>
                      <a:pt x="168" y="290"/>
                      <a:pt x="168" y="290"/>
                      <a:pt x="168" y="290"/>
                    </a:cubicBezTo>
                    <a:cubicBezTo>
                      <a:pt x="202" y="229"/>
                      <a:pt x="266" y="191"/>
                      <a:pt x="336" y="191"/>
                    </a:cubicBez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Freeform 13"/>
              <p:cNvSpPr/>
              <p:nvPr/>
            </p:nvSpPr>
            <p:spPr bwMode="auto">
              <a:xfrm>
                <a:off x="519081" y="2457625"/>
                <a:ext cx="1203015" cy="1743366"/>
              </a:xfrm>
              <a:custGeom>
                <a:avLst/>
                <a:gdLst>
                  <a:gd name="T0" fmla="*/ 102 w 379"/>
                  <a:gd name="T1" fmla="*/ 0 h 549"/>
                  <a:gd name="T2" fmla="*/ 253 w 379"/>
                  <a:gd name="T3" fmla="*/ 520 h 549"/>
                  <a:gd name="T4" fmla="*/ 320 w 379"/>
                  <a:gd name="T5" fmla="*/ 549 h 549"/>
                  <a:gd name="T6" fmla="*/ 379 w 379"/>
                  <a:gd name="T7" fmla="*/ 367 h 549"/>
                  <a:gd name="T8" fmla="*/ 256 w 379"/>
                  <a:gd name="T9" fmla="*/ 125 h 549"/>
                  <a:gd name="T10" fmla="*/ 270 w 379"/>
                  <a:gd name="T11" fmla="*/ 92 h 549"/>
                  <a:gd name="T12" fmla="*/ 102 w 379"/>
                  <a:gd name="T13" fmla="*/ 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549">
                    <a:moveTo>
                      <a:pt x="102" y="0"/>
                    </a:moveTo>
                    <a:cubicBezTo>
                      <a:pt x="0" y="186"/>
                      <a:pt x="68" y="418"/>
                      <a:pt x="253" y="520"/>
                    </a:cubicBezTo>
                    <a:cubicBezTo>
                      <a:pt x="274" y="532"/>
                      <a:pt x="297" y="542"/>
                      <a:pt x="320" y="549"/>
                    </a:cubicBezTo>
                    <a:cubicBezTo>
                      <a:pt x="379" y="367"/>
                      <a:pt x="379" y="367"/>
                      <a:pt x="379" y="367"/>
                    </a:cubicBezTo>
                    <a:cubicBezTo>
                      <a:pt x="278" y="334"/>
                      <a:pt x="223" y="226"/>
                      <a:pt x="256" y="125"/>
                    </a:cubicBezTo>
                    <a:cubicBezTo>
                      <a:pt x="259" y="114"/>
                      <a:pt x="264" y="103"/>
                      <a:pt x="270" y="92"/>
                    </a:cubicBez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>
                <a:bevelT w="63500" h="63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1557613" y="1807807"/>
                <a:ext cx="1739334" cy="2606339"/>
              </a:xfrm>
              <a:custGeom>
                <a:avLst/>
                <a:gdLst>
                  <a:gd name="T0" fmla="*/ 0 w 548"/>
                  <a:gd name="T1" fmla="*/ 747 h 812"/>
                  <a:gd name="T2" fmla="*/ 482 w 548"/>
                  <a:gd name="T3" fmla="*/ 501 h 812"/>
                  <a:gd name="T4" fmla="*/ 236 w 548"/>
                  <a:gd name="T5" fmla="*/ 18 h 812"/>
                  <a:gd name="T6" fmla="*/ 118 w 548"/>
                  <a:gd name="T7" fmla="*/ 0 h 812"/>
                  <a:gd name="T8" fmla="*/ 118 w 548"/>
                  <a:gd name="T9" fmla="*/ 191 h 812"/>
                  <a:gd name="T10" fmla="*/ 309 w 548"/>
                  <a:gd name="T11" fmla="*/ 383 h 812"/>
                  <a:gd name="T12" fmla="*/ 118 w 548"/>
                  <a:gd name="T13" fmla="*/ 574 h 812"/>
                  <a:gd name="T14" fmla="*/ 59 w 548"/>
                  <a:gd name="T15" fmla="*/ 565 h 812"/>
                  <a:gd name="T16" fmla="*/ 0 w 548"/>
                  <a:gd name="T17" fmla="*/ 74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8" h="812">
                    <a:moveTo>
                      <a:pt x="0" y="747"/>
                    </a:moveTo>
                    <a:cubicBezTo>
                      <a:pt x="201" y="812"/>
                      <a:pt x="417" y="702"/>
                      <a:pt x="482" y="501"/>
                    </a:cubicBezTo>
                    <a:cubicBezTo>
                      <a:pt x="548" y="300"/>
                      <a:pt x="438" y="84"/>
                      <a:pt x="236" y="18"/>
                    </a:cubicBezTo>
                    <a:cubicBezTo>
                      <a:pt x="198" y="6"/>
                      <a:pt x="158" y="0"/>
                      <a:pt x="118" y="0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224" y="191"/>
                      <a:pt x="309" y="277"/>
                      <a:pt x="309" y="383"/>
                    </a:cubicBezTo>
                    <a:cubicBezTo>
                      <a:pt x="309" y="488"/>
                      <a:pt x="224" y="574"/>
                      <a:pt x="118" y="574"/>
                    </a:cubicBezTo>
                    <a:cubicBezTo>
                      <a:pt x="98" y="574"/>
                      <a:pt x="78" y="571"/>
                      <a:pt x="59" y="565"/>
                    </a:cubicBezTo>
                    <a:lnTo>
                      <a:pt x="0" y="74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TextBox 201"/>
            <p:cNvSpPr txBox="1">
              <a:spLocks noChangeArrowheads="1"/>
            </p:cNvSpPr>
            <p:nvPr/>
          </p:nvSpPr>
          <p:spPr bwMode="auto">
            <a:xfrm>
              <a:off x="1144491" y="1752149"/>
              <a:ext cx="8594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02"/>
            <p:cNvSpPr txBox="1">
              <a:spLocks noChangeArrowheads="1"/>
            </p:cNvSpPr>
            <p:nvPr/>
          </p:nvSpPr>
          <p:spPr bwMode="auto">
            <a:xfrm>
              <a:off x="664518" y="3051017"/>
              <a:ext cx="89065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00"/>
            <p:cNvSpPr txBox="1">
              <a:spLocks noChangeArrowheads="1"/>
            </p:cNvSpPr>
            <p:nvPr/>
          </p:nvSpPr>
          <p:spPr bwMode="auto">
            <a:xfrm>
              <a:off x="2755550" y="2771138"/>
              <a:ext cx="7933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9"/>
          <p:cNvSpPr txBox="1">
            <a:spLocks noChangeArrowheads="1"/>
          </p:cNvSpPr>
          <p:nvPr/>
        </p:nvSpPr>
        <p:spPr bwMode="auto">
          <a:xfrm>
            <a:off x="3981647" y="1591730"/>
            <a:ext cx="2236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009956" y="2680397"/>
            <a:ext cx="4343667" cy="509587"/>
            <a:chOff x="4333403" y="1998370"/>
            <a:chExt cx="4343053" cy="508942"/>
          </a:xfrm>
        </p:grpSpPr>
        <p:sp>
          <p:nvSpPr>
            <p:cNvPr id="17" name="对角圆角矩形 16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TextBox 87"/>
            <p:cNvSpPr txBox="1">
              <a:spLocks noChangeArrowheads="1"/>
            </p:cNvSpPr>
            <p:nvPr/>
          </p:nvSpPr>
          <p:spPr bwMode="auto">
            <a:xfrm>
              <a:off x="5020415" y="2050976"/>
              <a:ext cx="3484476" cy="4303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4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4009956" y="3337623"/>
            <a:ext cx="4343667" cy="509587"/>
            <a:chOff x="4333403" y="1998370"/>
            <a:chExt cx="4343053" cy="508942"/>
          </a:xfrm>
        </p:grpSpPr>
        <p:sp>
          <p:nvSpPr>
            <p:cNvPr id="22" name="对角圆角矩形 21"/>
            <p:cNvSpPr/>
            <p:nvPr/>
          </p:nvSpPr>
          <p:spPr>
            <a:xfrm>
              <a:off x="4815748" y="2003790"/>
              <a:ext cx="3860708" cy="498102"/>
            </a:xfrm>
            <a:prstGeom prst="round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92"/>
            <p:cNvSpPr txBox="1">
              <a:spLocks noChangeArrowheads="1"/>
            </p:cNvSpPr>
            <p:nvPr/>
          </p:nvSpPr>
          <p:spPr bwMode="auto">
            <a:xfrm>
              <a:off x="5020415" y="2025265"/>
              <a:ext cx="3545007" cy="43034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solidFill>
                    <a:prstClr val="white"/>
                  </a:solidFill>
                </a:rPr>
                <a:t>拥有国内顶尖的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制作技术、顶级的 </a:t>
              </a:r>
              <a:r>
                <a:rPr lang="en-US" altLang="zh-CN" dirty="0">
                  <a:solidFill>
                    <a:prstClr val="white"/>
                  </a:solidFill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</a:rPr>
                <a:t>设计团队， 坚持精益求精、拒绝平庸的做事精神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矩形 1028"/>
            <p:cNvSpPr/>
            <p:nvPr/>
          </p:nvSpPr>
          <p:spPr>
            <a:xfrm>
              <a:off x="4406881" y="1998370"/>
              <a:ext cx="613534" cy="508942"/>
            </a:xfrm>
            <a:custGeom>
              <a:avLst/>
              <a:gdLst/>
              <a:ahLst/>
              <a:cxnLst/>
              <a:rect l="l" t="t" r="r" b="b"/>
              <a:pathLst>
                <a:path w="613534" h="508942">
                  <a:moveTo>
                    <a:pt x="0" y="0"/>
                  </a:moveTo>
                  <a:lnTo>
                    <a:pt x="541526" y="0"/>
                  </a:lnTo>
                  <a:lnTo>
                    <a:pt x="541526" y="204575"/>
                  </a:lnTo>
                  <a:lnTo>
                    <a:pt x="613534" y="254472"/>
                  </a:lnTo>
                  <a:lnTo>
                    <a:pt x="541526" y="304369"/>
                  </a:lnTo>
                  <a:lnTo>
                    <a:pt x="541526" y="508942"/>
                  </a:lnTo>
                  <a:lnTo>
                    <a:pt x="0" y="50894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333403" y="2098255"/>
              <a:ext cx="619037" cy="30917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defRPr/>
              </a:pP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17%</a:t>
              </a:r>
              <a:endParaRPr lang="en-US" altLang="zh-CN" sz="1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9"/>
          <p:cNvSpPr txBox="1">
            <a:spLocks noChangeArrowheads="1"/>
          </p:cNvSpPr>
          <p:nvPr/>
        </p:nvSpPr>
        <p:spPr bwMode="auto">
          <a:xfrm>
            <a:off x="1755848" y="251402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881"/>
            <a:ext cx="9144000" cy="516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Freeform 5355"/>
          <p:cNvSpPr/>
          <p:nvPr/>
        </p:nvSpPr>
        <p:spPr bwMode="auto">
          <a:xfrm>
            <a:off x="-55254" y="42293"/>
            <a:ext cx="9254508" cy="5265761"/>
          </a:xfrm>
          <a:custGeom>
            <a:avLst/>
            <a:gdLst>
              <a:gd name="T0" fmla="*/ 107 w 2611"/>
              <a:gd name="T1" fmla="*/ 1616 h 1616"/>
              <a:gd name="T2" fmla="*/ 0 w 2611"/>
              <a:gd name="T3" fmla="*/ 1509 h 1616"/>
              <a:gd name="T4" fmla="*/ 0 w 2611"/>
              <a:gd name="T5" fmla="*/ 107 h 1616"/>
              <a:gd name="T6" fmla="*/ 107 w 2611"/>
              <a:gd name="T7" fmla="*/ 0 h 1616"/>
              <a:gd name="T8" fmla="*/ 2504 w 2611"/>
              <a:gd name="T9" fmla="*/ 0 h 1616"/>
              <a:gd name="T10" fmla="*/ 2611 w 2611"/>
              <a:gd name="T11" fmla="*/ 107 h 1616"/>
              <a:gd name="T12" fmla="*/ 2611 w 2611"/>
              <a:gd name="T13" fmla="*/ 1509 h 1616"/>
              <a:gd name="T14" fmla="*/ 2504 w 2611"/>
              <a:gd name="T15" fmla="*/ 1616 h 1616"/>
              <a:gd name="T16" fmla="*/ 107 w 2611"/>
              <a:gd name="T17" fmla="*/ 1616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11" h="1616">
                <a:moveTo>
                  <a:pt x="107" y="1616"/>
                </a:moveTo>
                <a:cubicBezTo>
                  <a:pt x="48" y="1616"/>
                  <a:pt x="0" y="1568"/>
                  <a:pt x="0" y="1509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2504" y="0"/>
                  <a:pt x="2504" y="0"/>
                  <a:pt x="2504" y="0"/>
                </a:cubicBezTo>
                <a:cubicBezTo>
                  <a:pt x="2563" y="0"/>
                  <a:pt x="2611" y="48"/>
                  <a:pt x="2611" y="107"/>
                </a:cubicBezTo>
                <a:cubicBezTo>
                  <a:pt x="2611" y="1509"/>
                  <a:pt x="2611" y="1509"/>
                  <a:pt x="2611" y="1509"/>
                </a:cubicBezTo>
                <a:cubicBezTo>
                  <a:pt x="2611" y="1568"/>
                  <a:pt x="2563" y="1616"/>
                  <a:pt x="2504" y="1616"/>
                </a:cubicBezTo>
                <a:cubicBezTo>
                  <a:pt x="107" y="1616"/>
                  <a:pt x="107" y="1616"/>
                  <a:pt x="107" y="1616"/>
                </a:cubicBezTo>
              </a:path>
            </a:pathLst>
          </a:custGeom>
          <a:solidFill>
            <a:srgbClr val="BA000F"/>
          </a:solidFill>
          <a:ln>
            <a:noFill/>
          </a:ln>
          <a:effectLst>
            <a:outerShdw blurRad="50800" dist="50800" dir="5400000" algn="t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5155" y="397735"/>
            <a:ext cx="8713690" cy="46863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46028" y="445317"/>
            <a:ext cx="8876604" cy="4542136"/>
          </a:xfrm>
          <a:custGeom>
            <a:avLst/>
            <a:gdLst>
              <a:gd name="connsiteX0" fmla="*/ 147665 w 9306255"/>
              <a:gd name="connsiteY0" fmla="*/ 0 h 4542136"/>
              <a:gd name="connsiteX1" fmla="*/ 430028 w 9306255"/>
              <a:gd name="connsiteY1" fmla="*/ 0 h 4542136"/>
              <a:gd name="connsiteX2" fmla="*/ 539095 w 9306255"/>
              <a:gd name="connsiteY2" fmla="*/ 0 h 4542136"/>
              <a:gd name="connsiteX3" fmla="*/ 821458 w 9306255"/>
              <a:gd name="connsiteY3" fmla="*/ 0 h 4542136"/>
              <a:gd name="connsiteX4" fmla="*/ 8484797 w 9306255"/>
              <a:gd name="connsiteY4" fmla="*/ 0 h 4542136"/>
              <a:gd name="connsiteX5" fmla="*/ 8767160 w 9306255"/>
              <a:gd name="connsiteY5" fmla="*/ 0 h 4542136"/>
              <a:gd name="connsiteX6" fmla="*/ 8876227 w 9306255"/>
              <a:gd name="connsiteY6" fmla="*/ 0 h 4542136"/>
              <a:gd name="connsiteX7" fmla="*/ 9158590 w 9306255"/>
              <a:gd name="connsiteY7" fmla="*/ 0 h 4542136"/>
              <a:gd name="connsiteX8" fmla="*/ 9201518 w 9306255"/>
              <a:gd name="connsiteY8" fmla="*/ 907443 h 4542136"/>
              <a:gd name="connsiteX9" fmla="*/ 9306255 w 9306255"/>
              <a:gd name="connsiteY9" fmla="*/ 4542136 h 4542136"/>
              <a:gd name="connsiteX10" fmla="*/ 9091100 w 9306255"/>
              <a:gd name="connsiteY10" fmla="*/ 4542136 h 4542136"/>
              <a:gd name="connsiteX11" fmla="*/ 215155 w 9306255"/>
              <a:gd name="connsiteY11" fmla="*/ 4542136 h 4542136"/>
              <a:gd name="connsiteX12" fmla="*/ 0 w 9306255"/>
              <a:gd name="connsiteY12" fmla="*/ 4542136 h 4542136"/>
              <a:gd name="connsiteX13" fmla="*/ 104737 w 9306255"/>
              <a:gd name="connsiteY13" fmla="*/ 907443 h 454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06255" h="4542136">
                <a:moveTo>
                  <a:pt x="147665" y="0"/>
                </a:moveTo>
                <a:lnTo>
                  <a:pt x="430028" y="0"/>
                </a:lnTo>
                <a:lnTo>
                  <a:pt x="539095" y="0"/>
                </a:lnTo>
                <a:lnTo>
                  <a:pt x="821458" y="0"/>
                </a:lnTo>
                <a:lnTo>
                  <a:pt x="8484797" y="0"/>
                </a:lnTo>
                <a:lnTo>
                  <a:pt x="8767160" y="0"/>
                </a:lnTo>
                <a:lnTo>
                  <a:pt x="8876227" y="0"/>
                </a:lnTo>
                <a:lnTo>
                  <a:pt x="9158590" y="0"/>
                </a:lnTo>
                <a:lnTo>
                  <a:pt x="9201518" y="907443"/>
                </a:lnTo>
                <a:lnTo>
                  <a:pt x="9306255" y="4542136"/>
                </a:lnTo>
                <a:lnTo>
                  <a:pt x="9091100" y="4542136"/>
                </a:lnTo>
                <a:lnTo>
                  <a:pt x="215155" y="4542136"/>
                </a:lnTo>
                <a:lnTo>
                  <a:pt x="0" y="4542136"/>
                </a:lnTo>
                <a:lnTo>
                  <a:pt x="104737" y="9074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AutoShape 5353"/>
          <p:cNvSpPr>
            <a:spLocks noChangeAspect="1" noChangeArrowheads="1" noTextEdit="1"/>
          </p:cNvSpPr>
          <p:nvPr/>
        </p:nvSpPr>
        <p:spPr bwMode="auto">
          <a:xfrm>
            <a:off x="409292" y="5390"/>
            <a:ext cx="7764462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flipH="1">
            <a:off x="-7153" y="218183"/>
            <a:ext cx="9158307" cy="4654078"/>
          </a:xfrm>
          <a:custGeom>
            <a:avLst/>
            <a:gdLst>
              <a:gd name="connsiteX0" fmla="*/ 8943435 w 9158307"/>
              <a:gd name="connsiteY0" fmla="*/ 0 h 4666327"/>
              <a:gd name="connsiteX1" fmla="*/ 8552005 w 9158307"/>
              <a:gd name="connsiteY1" fmla="*/ 0 h 4666327"/>
              <a:gd name="connsiteX2" fmla="*/ 606303 w 9158307"/>
              <a:gd name="connsiteY2" fmla="*/ 0 h 4666327"/>
              <a:gd name="connsiteX3" fmla="*/ 214873 w 9158307"/>
              <a:gd name="connsiteY3" fmla="*/ 0 h 4666327"/>
              <a:gd name="connsiteX4" fmla="*/ 0 w 9158307"/>
              <a:gd name="connsiteY4" fmla="*/ 4666327 h 4666327"/>
              <a:gd name="connsiteX5" fmla="*/ 9158307 w 9158307"/>
              <a:gd name="connsiteY5" fmla="*/ 4666327 h 466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307" h="4666327">
                <a:moveTo>
                  <a:pt x="8943435" y="0"/>
                </a:moveTo>
                <a:lnTo>
                  <a:pt x="8552005" y="0"/>
                </a:lnTo>
                <a:lnTo>
                  <a:pt x="606303" y="0"/>
                </a:lnTo>
                <a:lnTo>
                  <a:pt x="214873" y="0"/>
                </a:lnTo>
                <a:lnTo>
                  <a:pt x="0" y="4666327"/>
                </a:lnTo>
                <a:lnTo>
                  <a:pt x="9158307" y="4666327"/>
                </a:lnTo>
                <a:close/>
              </a:path>
            </a:pathLst>
          </a:custGeom>
          <a:gradFill flip="none" rotWithShape="1">
            <a:gsLst>
              <a:gs pos="85000">
                <a:schemeClr val="bg1">
                  <a:lumMod val="95000"/>
                </a:schemeClr>
              </a:gs>
              <a:gs pos="35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6005" y="5390"/>
            <a:ext cx="8011991" cy="654757"/>
            <a:chOff x="765627" y="242888"/>
            <a:chExt cx="7582581" cy="61966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7" y="242888"/>
              <a:ext cx="6549120" cy="61966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92"/>
            <a:stretch>
              <a:fillRect/>
            </a:stretch>
          </p:blipFill>
          <p:spPr>
            <a:xfrm>
              <a:off x="7345679" y="242888"/>
              <a:ext cx="1002529" cy="619665"/>
            </a:xfrm>
            <a:prstGeom prst="rect">
              <a:avLst/>
            </a:prstGeom>
          </p:spPr>
        </p:pic>
      </p:grpSp>
      <p:sp>
        <p:nvSpPr>
          <p:cNvPr id="61" name="任意多边形 60"/>
          <p:cNvSpPr/>
          <p:nvPr/>
        </p:nvSpPr>
        <p:spPr>
          <a:xfrm>
            <a:off x="402199" y="4646458"/>
            <a:ext cx="8339602" cy="207611"/>
          </a:xfrm>
          <a:custGeom>
            <a:avLst/>
            <a:gdLst>
              <a:gd name="connsiteX0" fmla="*/ 0 w 2324100"/>
              <a:gd name="connsiteY0" fmla="*/ 0 h 0"/>
              <a:gd name="connsiteX1" fmla="*/ 2324100 w 2324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4100">
                <a:moveTo>
                  <a:pt x="0" y="0"/>
                </a:moveTo>
                <a:lnTo>
                  <a:pt x="2324100" y="0"/>
                </a:lnTo>
              </a:path>
            </a:pathLst>
          </a:cu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TextBox 45"/>
          <p:cNvSpPr txBox="1">
            <a:spLocks noChangeArrowheads="1"/>
          </p:cNvSpPr>
          <p:nvPr/>
        </p:nvSpPr>
        <p:spPr bwMode="auto">
          <a:xfrm>
            <a:off x="564145" y="744872"/>
            <a:ext cx="15121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spc="300" dirty="0">
                <a:solidFill>
                  <a:srgbClr val="C00000"/>
                </a:solidFill>
                <a:latin typeface="方正粗谭黑简体" panose="02000000000000000000" pitchFamily="2" charset="-122"/>
                <a:ea typeface="方正粗谭黑简体" panose="02000000000000000000" pitchFamily="2" charset="-122"/>
              </a:rPr>
              <a:t>目录</a:t>
            </a:r>
            <a:endParaRPr lang="zh-CN" altLang="en-US" sz="4000" spc="300" dirty="0">
              <a:solidFill>
                <a:srgbClr val="C00000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  <p:sp>
        <p:nvSpPr>
          <p:cNvPr id="59" name="TextBox 34"/>
          <p:cNvSpPr txBox="1"/>
          <p:nvPr/>
        </p:nvSpPr>
        <p:spPr>
          <a:xfrm flipH="1">
            <a:off x="3243651" y="1452111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srgbClr val="595959"/>
                </a:solidFill>
              </a:rPr>
              <a:t>01.</a:t>
            </a:r>
            <a:r>
              <a:rPr lang="zh-CN" altLang="en-US" sz="2800" dirty="0">
                <a:solidFill>
                  <a:srgbClr val="595959"/>
                </a:solidFill>
              </a:rPr>
              <a:t>点击添加标题</a:t>
            </a:r>
            <a:endParaRPr lang="zh-CN" altLang="en-US" sz="2800" dirty="0">
              <a:solidFill>
                <a:srgbClr val="595959"/>
              </a:solidFill>
            </a:endParaRPr>
          </a:p>
        </p:txBody>
      </p:sp>
      <p:sp>
        <p:nvSpPr>
          <p:cNvPr id="63" name="TextBox 34"/>
          <p:cNvSpPr txBox="1"/>
          <p:nvPr/>
        </p:nvSpPr>
        <p:spPr>
          <a:xfrm flipH="1">
            <a:off x="3243651" y="2791167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4" name="TextBox 34"/>
          <p:cNvSpPr txBox="1"/>
          <p:nvPr/>
        </p:nvSpPr>
        <p:spPr>
          <a:xfrm flipH="1">
            <a:off x="3243651" y="3460695"/>
            <a:ext cx="3134561" cy="523220"/>
          </a:xfrm>
          <a:prstGeom prst="rect">
            <a:avLst/>
          </a:prstGeom>
          <a:noFill/>
          <a:effectLst/>
        </p:spPr>
        <p:txBody>
          <a:bodyPr vert="horz" wrap="square">
            <a:spAutoFit/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2400" b="0">
                <a:solidFill>
                  <a:schemeClr val="bg1">
                    <a:lumMod val="50000"/>
                  </a:schemeClr>
                </a:solidFill>
                <a:effectLst/>
                <a:latin typeface="方正粗谭黑简体" panose="02000000000000000000" pitchFamily="2" charset="-122"/>
                <a:ea typeface="方正粗谭黑简体" panose="02000000000000000000" pitchFamily="2" charset="-122"/>
              </a:defRPr>
            </a:lvl1pPr>
          </a:lstStyle>
          <a:p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点击添加标题</a:t>
            </a:r>
            <a:endParaRPr lang="zh-CN" altLang="en-US" sz="28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68" name="Group 8"/>
          <p:cNvGrpSpPr>
            <a:grpSpLocks noChangeAspect="1"/>
          </p:cNvGrpSpPr>
          <p:nvPr/>
        </p:nvGrpSpPr>
        <p:grpSpPr bwMode="auto">
          <a:xfrm>
            <a:off x="2739026" y="1491630"/>
            <a:ext cx="383257" cy="382184"/>
            <a:chOff x="1449" y="942"/>
            <a:chExt cx="357" cy="356"/>
          </a:xfrm>
        </p:grpSpPr>
        <p:sp>
          <p:nvSpPr>
            <p:cNvPr id="74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8"/>
          <p:cNvGrpSpPr>
            <a:grpSpLocks noChangeAspect="1"/>
          </p:cNvGrpSpPr>
          <p:nvPr/>
        </p:nvGrpSpPr>
        <p:grpSpPr bwMode="auto">
          <a:xfrm>
            <a:off x="2739026" y="2820334"/>
            <a:ext cx="383257" cy="382184"/>
            <a:chOff x="1449" y="942"/>
            <a:chExt cx="357" cy="356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Group 8"/>
          <p:cNvGrpSpPr>
            <a:grpSpLocks noChangeAspect="1"/>
          </p:cNvGrpSpPr>
          <p:nvPr/>
        </p:nvGrpSpPr>
        <p:grpSpPr bwMode="auto">
          <a:xfrm>
            <a:off x="2739026" y="3484686"/>
            <a:ext cx="383257" cy="382184"/>
            <a:chOff x="1449" y="942"/>
            <a:chExt cx="357" cy="356"/>
          </a:xfrm>
        </p:grpSpPr>
        <p:sp>
          <p:nvSpPr>
            <p:cNvPr id="123" name="Oval 9"/>
            <p:cNvSpPr>
              <a:spLocks noChangeArrowheads="1"/>
            </p:cNvSpPr>
            <p:nvPr/>
          </p:nvSpPr>
          <p:spPr bwMode="auto">
            <a:xfrm>
              <a:off x="1449" y="942"/>
              <a:ext cx="357" cy="356"/>
            </a:xfrm>
            <a:prstGeom prst="ellipse">
              <a:avLst/>
            </a:pr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0"/>
            <p:cNvSpPr/>
            <p:nvPr/>
          </p:nvSpPr>
          <p:spPr bwMode="auto">
            <a:xfrm>
              <a:off x="1550" y="1045"/>
              <a:ext cx="20" cy="22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"/>
            <p:cNvSpPr/>
            <p:nvPr/>
          </p:nvSpPr>
          <p:spPr bwMode="auto">
            <a:xfrm>
              <a:off x="1572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2"/>
            <p:cNvSpPr/>
            <p:nvPr/>
          </p:nvSpPr>
          <p:spPr bwMode="auto">
            <a:xfrm>
              <a:off x="1594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3"/>
            <p:cNvSpPr/>
            <p:nvPr/>
          </p:nvSpPr>
          <p:spPr bwMode="auto">
            <a:xfrm>
              <a:off x="1613" y="1110"/>
              <a:ext cx="22" cy="19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4"/>
            <p:cNvSpPr/>
            <p:nvPr/>
          </p:nvSpPr>
          <p:spPr bwMode="auto">
            <a:xfrm>
              <a:off x="1550" y="1173"/>
              <a:ext cx="20" cy="19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5"/>
            <p:cNvSpPr/>
            <p:nvPr/>
          </p:nvSpPr>
          <p:spPr bwMode="auto">
            <a:xfrm>
              <a:off x="1572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6"/>
            <p:cNvSpPr/>
            <p:nvPr/>
          </p:nvSpPr>
          <p:spPr bwMode="auto">
            <a:xfrm>
              <a:off x="1594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7"/>
            <p:cNvSpPr/>
            <p:nvPr/>
          </p:nvSpPr>
          <p:spPr bwMode="auto">
            <a:xfrm>
              <a:off x="1649" y="1045"/>
              <a:ext cx="22" cy="22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8"/>
            <p:cNvSpPr/>
            <p:nvPr/>
          </p:nvSpPr>
          <p:spPr bwMode="auto">
            <a:xfrm>
              <a:off x="1671" y="1067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9"/>
            <p:cNvSpPr/>
            <p:nvPr/>
          </p:nvSpPr>
          <p:spPr bwMode="auto">
            <a:xfrm>
              <a:off x="1693" y="1089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20"/>
            <p:cNvSpPr/>
            <p:nvPr/>
          </p:nvSpPr>
          <p:spPr bwMode="auto">
            <a:xfrm>
              <a:off x="1715" y="1110"/>
              <a:ext cx="19" cy="19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21"/>
            <p:cNvSpPr/>
            <p:nvPr/>
          </p:nvSpPr>
          <p:spPr bwMode="auto">
            <a:xfrm>
              <a:off x="1649" y="1173"/>
              <a:ext cx="22" cy="19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22"/>
            <p:cNvSpPr/>
            <p:nvPr/>
          </p:nvSpPr>
          <p:spPr bwMode="auto">
            <a:xfrm>
              <a:off x="1671" y="1151"/>
              <a:ext cx="19" cy="22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23"/>
            <p:cNvSpPr/>
            <p:nvPr/>
          </p:nvSpPr>
          <p:spPr bwMode="auto">
            <a:xfrm>
              <a:off x="1693" y="1129"/>
              <a:ext cx="19" cy="22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8" name="矩形 17"/>
          <p:cNvSpPr>
            <a:spLocks noChangeArrowheads="1"/>
          </p:cNvSpPr>
          <p:nvPr/>
        </p:nvSpPr>
        <p:spPr bwMode="auto">
          <a:xfrm>
            <a:off x="7789401" y="4456456"/>
            <a:ext cx="1028393" cy="16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2D6BC7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1D528D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dist">
              <a:defRPr/>
            </a:pPr>
            <a:r>
              <a:rPr lang="zh-CN" altLang="en-US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 </a:t>
            </a:r>
            <a:r>
              <a:rPr lang="en-US" altLang="zh-CN" sz="675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www.rapidppt.com</a:t>
            </a:r>
            <a:endParaRPr lang="zh-CN" altLang="en-US" sz="675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657888" y="1097379"/>
            <a:ext cx="1542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200" spc="200" dirty="0">
                <a:solidFill>
                  <a:prstClr val="white">
                    <a:lumMod val="50000"/>
                  </a:prstClr>
                </a:solidFill>
                <a:latin typeface="方正兰亭纤黑_GBK" panose="02000000000000000000" pitchFamily="2" charset="-122"/>
                <a:ea typeface="方正兰亭纤黑_GBK" panose="02000000000000000000" pitchFamily="2" charset="-122"/>
              </a:rPr>
              <a:t>/ CONTENTS</a:t>
            </a:r>
            <a:endParaRPr lang="zh-CN" altLang="en-US" sz="1200" spc="200" dirty="0">
              <a:solidFill>
                <a:prstClr val="white">
                  <a:lumMod val="50000"/>
                </a:prstClr>
              </a:solidFill>
              <a:latin typeface="方正兰亭纤黑_GBK" panose="02000000000000000000" pitchFamily="2" charset="-122"/>
              <a:ea typeface="方正兰亭纤黑_GBK" panose="02000000000000000000" pitchFamily="2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739025" y="2123081"/>
            <a:ext cx="3639186" cy="523220"/>
            <a:chOff x="2739026" y="1452111"/>
            <a:chExt cx="3639186" cy="523220"/>
          </a:xfrm>
        </p:grpSpPr>
        <p:sp>
          <p:nvSpPr>
            <p:cNvPr id="140" name="TextBox 34"/>
            <p:cNvSpPr txBox="1"/>
            <p:nvPr/>
          </p:nvSpPr>
          <p:spPr>
            <a:xfrm flipH="1">
              <a:off x="3243651" y="145211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02.</a:t>
              </a:r>
              <a:r>
                <a:rPr lang="zh-CN" alt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点击添加标题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141" name="Group 8"/>
            <p:cNvGrpSpPr>
              <a:grpSpLocks noChangeAspect="1"/>
            </p:cNvGrpSpPr>
            <p:nvPr/>
          </p:nvGrpSpPr>
          <p:grpSpPr bwMode="auto">
            <a:xfrm>
              <a:off x="2739026" y="1491630"/>
              <a:ext cx="383257" cy="382184"/>
              <a:chOff x="1449" y="942"/>
              <a:chExt cx="357" cy="356"/>
            </a:xfrm>
          </p:grpSpPr>
          <p:sp>
            <p:nvSpPr>
              <p:cNvPr id="142" name="Oval 9"/>
              <p:cNvSpPr>
                <a:spLocks noChangeArrowheads="1"/>
              </p:cNvSpPr>
              <p:nvPr/>
            </p:nvSpPr>
            <p:spPr bwMode="auto">
              <a:xfrm>
                <a:off x="1449" y="942"/>
                <a:ext cx="357" cy="356"/>
              </a:xfrm>
              <a:prstGeom prst="ellipse">
                <a:avLst/>
              </a:pr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550" y="1045"/>
                <a:ext cx="20" cy="22"/>
              </a:xfrm>
              <a:custGeom>
                <a:avLst/>
                <a:gdLst>
                  <a:gd name="T0" fmla="*/ 8 w 8"/>
                  <a:gd name="T1" fmla="*/ 6 h 9"/>
                  <a:gd name="T2" fmla="*/ 6 w 8"/>
                  <a:gd name="T3" fmla="*/ 9 h 9"/>
                  <a:gd name="T4" fmla="*/ 2 w 8"/>
                  <a:gd name="T5" fmla="*/ 9 h 9"/>
                  <a:gd name="T6" fmla="*/ 0 w 8"/>
                  <a:gd name="T7" fmla="*/ 6 h 9"/>
                  <a:gd name="T8" fmla="*/ 0 w 8"/>
                  <a:gd name="T9" fmla="*/ 3 h 9"/>
                  <a:gd name="T10" fmla="*/ 2 w 8"/>
                  <a:gd name="T11" fmla="*/ 0 h 9"/>
                  <a:gd name="T12" fmla="*/ 6 w 8"/>
                  <a:gd name="T13" fmla="*/ 0 h 9"/>
                  <a:gd name="T14" fmla="*/ 8 w 8"/>
                  <a:gd name="T15" fmla="*/ 3 h 9"/>
                  <a:gd name="T16" fmla="*/ 8 w 8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cubicBezTo>
                      <a:pt x="8" y="8"/>
                      <a:pt x="7" y="9"/>
                      <a:pt x="6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572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594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"/>
              <p:cNvSpPr/>
              <p:nvPr/>
            </p:nvSpPr>
            <p:spPr bwMode="auto">
              <a:xfrm>
                <a:off x="1613" y="1110"/>
                <a:ext cx="22" cy="19"/>
              </a:xfrm>
              <a:custGeom>
                <a:avLst/>
                <a:gdLst>
                  <a:gd name="T0" fmla="*/ 9 w 9"/>
                  <a:gd name="T1" fmla="*/ 6 h 8"/>
                  <a:gd name="T2" fmla="*/ 6 w 9"/>
                  <a:gd name="T3" fmla="*/ 8 h 8"/>
                  <a:gd name="T4" fmla="*/ 3 w 9"/>
                  <a:gd name="T5" fmla="*/ 8 h 8"/>
                  <a:gd name="T6" fmla="*/ 0 w 9"/>
                  <a:gd name="T7" fmla="*/ 6 h 8"/>
                  <a:gd name="T8" fmla="*/ 0 w 9"/>
                  <a:gd name="T9" fmla="*/ 2 h 8"/>
                  <a:gd name="T10" fmla="*/ 3 w 9"/>
                  <a:gd name="T11" fmla="*/ 0 h 8"/>
                  <a:gd name="T12" fmla="*/ 6 w 9"/>
                  <a:gd name="T13" fmla="*/ 0 h 8"/>
                  <a:gd name="T14" fmla="*/ 9 w 9"/>
                  <a:gd name="T15" fmla="*/ 2 h 8"/>
                  <a:gd name="T16" fmla="*/ 9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6"/>
                    </a:moveTo>
                    <a:cubicBezTo>
                      <a:pt x="9" y="7"/>
                      <a:pt x="8" y="8"/>
                      <a:pt x="6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4"/>
              <p:cNvSpPr/>
              <p:nvPr/>
            </p:nvSpPr>
            <p:spPr bwMode="auto">
              <a:xfrm>
                <a:off x="1550" y="1173"/>
                <a:ext cx="20" cy="19"/>
              </a:xfrm>
              <a:custGeom>
                <a:avLst/>
                <a:gdLst>
                  <a:gd name="T0" fmla="*/ 8 w 8"/>
                  <a:gd name="T1" fmla="*/ 2 h 8"/>
                  <a:gd name="T2" fmla="*/ 6 w 8"/>
                  <a:gd name="T3" fmla="*/ 0 h 8"/>
                  <a:gd name="T4" fmla="*/ 2 w 8"/>
                  <a:gd name="T5" fmla="*/ 0 h 8"/>
                  <a:gd name="T6" fmla="*/ 0 w 8"/>
                  <a:gd name="T7" fmla="*/ 2 h 8"/>
                  <a:gd name="T8" fmla="*/ 0 w 8"/>
                  <a:gd name="T9" fmla="*/ 6 h 8"/>
                  <a:gd name="T10" fmla="*/ 2 w 8"/>
                  <a:gd name="T11" fmla="*/ 8 h 8"/>
                  <a:gd name="T12" fmla="*/ 6 w 8"/>
                  <a:gd name="T13" fmla="*/ 8 h 8"/>
                  <a:gd name="T14" fmla="*/ 8 w 8"/>
                  <a:gd name="T15" fmla="*/ 6 h 8"/>
                  <a:gd name="T16" fmla="*/ 8 w 8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572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594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649" y="1045"/>
                <a:ext cx="22" cy="22"/>
              </a:xfrm>
              <a:custGeom>
                <a:avLst/>
                <a:gdLst>
                  <a:gd name="T0" fmla="*/ 9 w 9"/>
                  <a:gd name="T1" fmla="*/ 6 h 9"/>
                  <a:gd name="T2" fmla="*/ 6 w 9"/>
                  <a:gd name="T3" fmla="*/ 9 h 9"/>
                  <a:gd name="T4" fmla="*/ 3 w 9"/>
                  <a:gd name="T5" fmla="*/ 9 h 9"/>
                  <a:gd name="T6" fmla="*/ 0 w 9"/>
                  <a:gd name="T7" fmla="*/ 6 h 9"/>
                  <a:gd name="T8" fmla="*/ 0 w 9"/>
                  <a:gd name="T9" fmla="*/ 3 h 9"/>
                  <a:gd name="T10" fmla="*/ 3 w 9"/>
                  <a:gd name="T11" fmla="*/ 0 h 9"/>
                  <a:gd name="T12" fmla="*/ 6 w 9"/>
                  <a:gd name="T13" fmla="*/ 0 h 9"/>
                  <a:gd name="T14" fmla="*/ 9 w 9"/>
                  <a:gd name="T15" fmla="*/ 3 h 9"/>
                  <a:gd name="T16" fmla="*/ 9 w 9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9" y="6"/>
                    </a:moveTo>
                    <a:cubicBezTo>
                      <a:pt x="9" y="8"/>
                      <a:pt x="8" y="9"/>
                      <a:pt x="6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" y="0"/>
                      <a:pt x="9" y="1"/>
                      <a:pt x="9" y="3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671" y="1067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693" y="1089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715" y="1110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6 w 8"/>
                  <a:gd name="T3" fmla="*/ 8 h 8"/>
                  <a:gd name="T4" fmla="*/ 2 w 8"/>
                  <a:gd name="T5" fmla="*/ 8 h 8"/>
                  <a:gd name="T6" fmla="*/ 0 w 8"/>
                  <a:gd name="T7" fmla="*/ 6 h 8"/>
                  <a:gd name="T8" fmla="*/ 0 w 8"/>
                  <a:gd name="T9" fmla="*/ 2 h 8"/>
                  <a:gd name="T10" fmla="*/ 2 w 8"/>
                  <a:gd name="T11" fmla="*/ 0 h 8"/>
                  <a:gd name="T12" fmla="*/ 6 w 8"/>
                  <a:gd name="T13" fmla="*/ 0 h 8"/>
                  <a:gd name="T14" fmla="*/ 8 w 8"/>
                  <a:gd name="T15" fmla="*/ 2 h 8"/>
                  <a:gd name="T16" fmla="*/ 8 w 8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8" y="7"/>
                      <a:pt x="7" y="8"/>
                      <a:pt x="6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8" y="1"/>
                      <a:pt x="8" y="2"/>
                    </a:cubicBezTo>
                    <a:lnTo>
                      <a:pt x="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649" y="1173"/>
                <a:ext cx="22" cy="19"/>
              </a:xfrm>
              <a:custGeom>
                <a:avLst/>
                <a:gdLst>
                  <a:gd name="T0" fmla="*/ 9 w 9"/>
                  <a:gd name="T1" fmla="*/ 2 h 8"/>
                  <a:gd name="T2" fmla="*/ 6 w 9"/>
                  <a:gd name="T3" fmla="*/ 0 h 8"/>
                  <a:gd name="T4" fmla="*/ 3 w 9"/>
                  <a:gd name="T5" fmla="*/ 0 h 8"/>
                  <a:gd name="T6" fmla="*/ 0 w 9"/>
                  <a:gd name="T7" fmla="*/ 2 h 8"/>
                  <a:gd name="T8" fmla="*/ 0 w 9"/>
                  <a:gd name="T9" fmla="*/ 6 h 8"/>
                  <a:gd name="T10" fmla="*/ 3 w 9"/>
                  <a:gd name="T11" fmla="*/ 8 h 8"/>
                  <a:gd name="T12" fmla="*/ 6 w 9"/>
                  <a:gd name="T13" fmla="*/ 8 h 8"/>
                  <a:gd name="T14" fmla="*/ 9 w 9"/>
                  <a:gd name="T15" fmla="*/ 6 h 8"/>
                  <a:gd name="T16" fmla="*/ 9 w 9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9" y="2"/>
                    </a:move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3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8"/>
                      <a:pt x="9" y="7"/>
                      <a:pt x="9" y="6"/>
                    </a:cubicBez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671" y="1151"/>
                <a:ext cx="19" cy="22"/>
              </a:xfrm>
              <a:custGeom>
                <a:avLst/>
                <a:gdLst>
                  <a:gd name="T0" fmla="*/ 8 w 8"/>
                  <a:gd name="T1" fmla="*/ 2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2 h 9"/>
                  <a:gd name="T8" fmla="*/ 0 w 8"/>
                  <a:gd name="T9" fmla="*/ 6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6 h 9"/>
                  <a:gd name="T16" fmla="*/ 8 w 8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2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6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1693" y="1129"/>
                <a:ext cx="19" cy="22"/>
              </a:xfrm>
              <a:custGeom>
                <a:avLst/>
                <a:gdLst>
                  <a:gd name="T0" fmla="*/ 8 w 8"/>
                  <a:gd name="T1" fmla="*/ 3 h 9"/>
                  <a:gd name="T2" fmla="*/ 6 w 8"/>
                  <a:gd name="T3" fmla="*/ 0 h 9"/>
                  <a:gd name="T4" fmla="*/ 2 w 8"/>
                  <a:gd name="T5" fmla="*/ 0 h 9"/>
                  <a:gd name="T6" fmla="*/ 0 w 8"/>
                  <a:gd name="T7" fmla="*/ 3 h 9"/>
                  <a:gd name="T8" fmla="*/ 0 w 8"/>
                  <a:gd name="T9" fmla="*/ 7 h 9"/>
                  <a:gd name="T10" fmla="*/ 2 w 8"/>
                  <a:gd name="T11" fmla="*/ 9 h 9"/>
                  <a:gd name="T12" fmla="*/ 6 w 8"/>
                  <a:gd name="T13" fmla="*/ 9 h 9"/>
                  <a:gd name="T14" fmla="*/ 8 w 8"/>
                  <a:gd name="T15" fmla="*/ 7 h 9"/>
                  <a:gd name="T16" fmla="*/ 8 w 8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8" y="3"/>
                    </a:moveTo>
                    <a:cubicBezTo>
                      <a:pt x="8" y="1"/>
                      <a:pt x="7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8" y="8"/>
                      <a:pt x="8" y="7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2739025" y="2122301"/>
            <a:ext cx="3639186" cy="523220"/>
            <a:chOff x="2739026" y="1451331"/>
            <a:chExt cx="3639186" cy="523220"/>
          </a:xfrm>
        </p:grpSpPr>
        <p:sp>
          <p:nvSpPr>
            <p:cNvPr id="158" name="TextBox 34"/>
            <p:cNvSpPr txBox="1"/>
            <p:nvPr/>
          </p:nvSpPr>
          <p:spPr>
            <a:xfrm flipH="1">
              <a:off x="3243651" y="1451331"/>
              <a:ext cx="3134561" cy="523220"/>
            </a:xfrm>
            <a:prstGeom prst="rect">
              <a:avLst/>
            </a:prstGeom>
            <a:noFill/>
            <a:effectLst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 fontAlgn="auto">
                <a:spcBef>
                  <a:spcPts val="0"/>
                </a:spcBef>
                <a:spcAft>
                  <a:spcPts val="0"/>
                </a:spcAft>
                <a:defRPr sz="2400" b="0">
                  <a:solidFill>
                    <a:schemeClr val="bg1">
                      <a:lumMod val="50000"/>
                    </a:schemeClr>
                  </a:solidFill>
                  <a:effectLst/>
                  <a:latin typeface="方正粗谭黑简体" panose="02000000000000000000" pitchFamily="2" charset="-122"/>
                  <a:ea typeface="方正粗谭黑简体" panose="02000000000000000000" pitchFamily="2" charset="-122"/>
                </a:defRPr>
              </a:lvl1pPr>
            </a:lstStyle>
            <a:p>
              <a:r>
                <a:rPr lang="en-US" altLang="zh-CN" sz="2800" dirty="0">
                  <a:solidFill>
                    <a:srgbClr val="C00000"/>
                  </a:solidFill>
                </a:rPr>
                <a:t>02.</a:t>
              </a:r>
              <a:r>
                <a:rPr lang="zh-CN" altLang="en-US" sz="2800" dirty="0">
                  <a:solidFill>
                    <a:srgbClr val="C00000"/>
                  </a:solidFill>
                </a:rPr>
                <a:t>点击添加标题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9" name="Oval 9"/>
            <p:cNvSpPr>
              <a:spLocks noChangeArrowheads="1"/>
            </p:cNvSpPr>
            <p:nvPr/>
          </p:nvSpPr>
          <p:spPr bwMode="auto">
            <a:xfrm>
              <a:off x="2739026" y="1490850"/>
              <a:ext cx="383257" cy="3821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847453" y="2273176"/>
            <a:ext cx="197533" cy="157811"/>
            <a:chOff x="2847454" y="1602206"/>
            <a:chExt cx="197533" cy="157811"/>
          </a:xfrm>
        </p:grpSpPr>
        <p:sp>
          <p:nvSpPr>
            <p:cNvPr id="161" name="Freeform 10"/>
            <p:cNvSpPr/>
            <p:nvPr/>
          </p:nvSpPr>
          <p:spPr bwMode="auto">
            <a:xfrm>
              <a:off x="2847454" y="1602206"/>
              <a:ext cx="21471" cy="23618"/>
            </a:xfrm>
            <a:custGeom>
              <a:avLst/>
              <a:gdLst>
                <a:gd name="T0" fmla="*/ 8 w 8"/>
                <a:gd name="T1" fmla="*/ 6 h 9"/>
                <a:gd name="T2" fmla="*/ 6 w 8"/>
                <a:gd name="T3" fmla="*/ 9 h 9"/>
                <a:gd name="T4" fmla="*/ 2 w 8"/>
                <a:gd name="T5" fmla="*/ 9 h 9"/>
                <a:gd name="T6" fmla="*/ 0 w 8"/>
                <a:gd name="T7" fmla="*/ 6 h 9"/>
                <a:gd name="T8" fmla="*/ 0 w 8"/>
                <a:gd name="T9" fmla="*/ 3 h 9"/>
                <a:gd name="T10" fmla="*/ 2 w 8"/>
                <a:gd name="T11" fmla="*/ 0 h 9"/>
                <a:gd name="T12" fmla="*/ 6 w 8"/>
                <a:gd name="T13" fmla="*/ 0 h 9"/>
                <a:gd name="T14" fmla="*/ 8 w 8"/>
                <a:gd name="T15" fmla="*/ 3 h 9"/>
                <a:gd name="T16" fmla="*/ 8 w 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6"/>
                  </a:moveTo>
                  <a:cubicBezTo>
                    <a:pt x="8" y="8"/>
                    <a:pt x="7" y="9"/>
                    <a:pt x="6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1"/>
            <p:cNvSpPr/>
            <p:nvPr/>
          </p:nvSpPr>
          <p:spPr bwMode="auto">
            <a:xfrm>
              <a:off x="2871073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2"/>
            <p:cNvSpPr/>
            <p:nvPr/>
          </p:nvSpPr>
          <p:spPr bwMode="auto">
            <a:xfrm>
              <a:off x="2894691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3"/>
            <p:cNvSpPr/>
            <p:nvPr/>
          </p:nvSpPr>
          <p:spPr bwMode="auto">
            <a:xfrm>
              <a:off x="2915088" y="1671986"/>
              <a:ext cx="23618" cy="20397"/>
            </a:xfrm>
            <a:custGeom>
              <a:avLst/>
              <a:gdLst>
                <a:gd name="T0" fmla="*/ 9 w 9"/>
                <a:gd name="T1" fmla="*/ 6 h 8"/>
                <a:gd name="T2" fmla="*/ 6 w 9"/>
                <a:gd name="T3" fmla="*/ 8 h 8"/>
                <a:gd name="T4" fmla="*/ 3 w 9"/>
                <a:gd name="T5" fmla="*/ 8 h 8"/>
                <a:gd name="T6" fmla="*/ 0 w 9"/>
                <a:gd name="T7" fmla="*/ 6 h 8"/>
                <a:gd name="T8" fmla="*/ 0 w 9"/>
                <a:gd name="T9" fmla="*/ 2 h 8"/>
                <a:gd name="T10" fmla="*/ 3 w 9"/>
                <a:gd name="T11" fmla="*/ 0 h 8"/>
                <a:gd name="T12" fmla="*/ 6 w 9"/>
                <a:gd name="T13" fmla="*/ 0 h 8"/>
                <a:gd name="T14" fmla="*/ 9 w 9"/>
                <a:gd name="T15" fmla="*/ 2 h 8"/>
                <a:gd name="T16" fmla="*/ 9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cubicBezTo>
                    <a:pt x="9" y="7"/>
                    <a:pt x="8" y="8"/>
                    <a:pt x="6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2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4"/>
            <p:cNvSpPr/>
            <p:nvPr/>
          </p:nvSpPr>
          <p:spPr bwMode="auto">
            <a:xfrm>
              <a:off x="2847454" y="1739620"/>
              <a:ext cx="21471" cy="20397"/>
            </a:xfrm>
            <a:custGeom>
              <a:avLst/>
              <a:gdLst>
                <a:gd name="T0" fmla="*/ 8 w 8"/>
                <a:gd name="T1" fmla="*/ 2 h 8"/>
                <a:gd name="T2" fmla="*/ 6 w 8"/>
                <a:gd name="T3" fmla="*/ 0 h 8"/>
                <a:gd name="T4" fmla="*/ 2 w 8"/>
                <a:gd name="T5" fmla="*/ 0 h 8"/>
                <a:gd name="T6" fmla="*/ 0 w 8"/>
                <a:gd name="T7" fmla="*/ 2 h 8"/>
                <a:gd name="T8" fmla="*/ 0 w 8"/>
                <a:gd name="T9" fmla="*/ 6 h 8"/>
                <a:gd name="T10" fmla="*/ 2 w 8"/>
                <a:gd name="T11" fmla="*/ 8 h 8"/>
                <a:gd name="T12" fmla="*/ 6 w 8"/>
                <a:gd name="T13" fmla="*/ 8 h 8"/>
                <a:gd name="T14" fmla="*/ 8 w 8"/>
                <a:gd name="T15" fmla="*/ 6 h 8"/>
                <a:gd name="T16" fmla="*/ 8 w 8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8" y="7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"/>
            <p:cNvSpPr/>
            <p:nvPr/>
          </p:nvSpPr>
          <p:spPr bwMode="auto">
            <a:xfrm>
              <a:off x="2871073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"/>
            <p:cNvSpPr/>
            <p:nvPr/>
          </p:nvSpPr>
          <p:spPr bwMode="auto">
            <a:xfrm>
              <a:off x="2894691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7"/>
            <p:cNvSpPr/>
            <p:nvPr/>
          </p:nvSpPr>
          <p:spPr bwMode="auto">
            <a:xfrm>
              <a:off x="2953736" y="1602206"/>
              <a:ext cx="23618" cy="23618"/>
            </a:xfrm>
            <a:custGeom>
              <a:avLst/>
              <a:gdLst>
                <a:gd name="T0" fmla="*/ 9 w 9"/>
                <a:gd name="T1" fmla="*/ 6 h 9"/>
                <a:gd name="T2" fmla="*/ 6 w 9"/>
                <a:gd name="T3" fmla="*/ 9 h 9"/>
                <a:gd name="T4" fmla="*/ 3 w 9"/>
                <a:gd name="T5" fmla="*/ 9 h 9"/>
                <a:gd name="T6" fmla="*/ 0 w 9"/>
                <a:gd name="T7" fmla="*/ 6 h 9"/>
                <a:gd name="T8" fmla="*/ 0 w 9"/>
                <a:gd name="T9" fmla="*/ 3 h 9"/>
                <a:gd name="T10" fmla="*/ 3 w 9"/>
                <a:gd name="T11" fmla="*/ 0 h 9"/>
                <a:gd name="T12" fmla="*/ 6 w 9"/>
                <a:gd name="T13" fmla="*/ 0 h 9"/>
                <a:gd name="T14" fmla="*/ 9 w 9"/>
                <a:gd name="T15" fmla="*/ 3 h 9"/>
                <a:gd name="T16" fmla="*/ 9 w 9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9" y="6"/>
                  </a:moveTo>
                  <a:cubicBezTo>
                    <a:pt x="9" y="8"/>
                    <a:pt x="8" y="9"/>
                    <a:pt x="6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9" y="1"/>
                    <a:pt x="9" y="3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8"/>
            <p:cNvSpPr/>
            <p:nvPr/>
          </p:nvSpPr>
          <p:spPr bwMode="auto">
            <a:xfrm>
              <a:off x="2977354" y="1625824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9"/>
            <p:cNvSpPr/>
            <p:nvPr/>
          </p:nvSpPr>
          <p:spPr bwMode="auto">
            <a:xfrm>
              <a:off x="3000972" y="1649442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20"/>
            <p:cNvSpPr/>
            <p:nvPr/>
          </p:nvSpPr>
          <p:spPr bwMode="auto">
            <a:xfrm>
              <a:off x="3024590" y="1671986"/>
              <a:ext cx="20397" cy="20397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8 h 8"/>
                <a:gd name="T4" fmla="*/ 2 w 8"/>
                <a:gd name="T5" fmla="*/ 8 h 8"/>
                <a:gd name="T6" fmla="*/ 0 w 8"/>
                <a:gd name="T7" fmla="*/ 6 h 8"/>
                <a:gd name="T8" fmla="*/ 0 w 8"/>
                <a:gd name="T9" fmla="*/ 2 h 8"/>
                <a:gd name="T10" fmla="*/ 2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21"/>
            <p:cNvSpPr/>
            <p:nvPr/>
          </p:nvSpPr>
          <p:spPr bwMode="auto">
            <a:xfrm>
              <a:off x="2953736" y="1739620"/>
              <a:ext cx="23618" cy="20397"/>
            </a:xfrm>
            <a:custGeom>
              <a:avLst/>
              <a:gdLst>
                <a:gd name="T0" fmla="*/ 9 w 9"/>
                <a:gd name="T1" fmla="*/ 2 h 8"/>
                <a:gd name="T2" fmla="*/ 6 w 9"/>
                <a:gd name="T3" fmla="*/ 0 h 8"/>
                <a:gd name="T4" fmla="*/ 3 w 9"/>
                <a:gd name="T5" fmla="*/ 0 h 8"/>
                <a:gd name="T6" fmla="*/ 0 w 9"/>
                <a:gd name="T7" fmla="*/ 2 h 8"/>
                <a:gd name="T8" fmla="*/ 0 w 9"/>
                <a:gd name="T9" fmla="*/ 6 h 8"/>
                <a:gd name="T10" fmla="*/ 3 w 9"/>
                <a:gd name="T11" fmla="*/ 8 h 8"/>
                <a:gd name="T12" fmla="*/ 6 w 9"/>
                <a:gd name="T13" fmla="*/ 8 h 8"/>
                <a:gd name="T14" fmla="*/ 9 w 9"/>
                <a:gd name="T15" fmla="*/ 6 h 8"/>
                <a:gd name="T16" fmla="*/ 9 w 9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cubicBezTo>
                    <a:pt x="9" y="1"/>
                    <a:pt x="8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3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9" y="7"/>
                    <a:pt x="9" y="6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22"/>
            <p:cNvSpPr/>
            <p:nvPr/>
          </p:nvSpPr>
          <p:spPr bwMode="auto">
            <a:xfrm>
              <a:off x="2977354" y="1716002"/>
              <a:ext cx="20397" cy="23618"/>
            </a:xfrm>
            <a:custGeom>
              <a:avLst/>
              <a:gdLst>
                <a:gd name="T0" fmla="*/ 8 w 8"/>
                <a:gd name="T1" fmla="*/ 2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2 h 9"/>
                <a:gd name="T8" fmla="*/ 0 w 8"/>
                <a:gd name="T9" fmla="*/ 6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6 h 9"/>
                <a:gd name="T16" fmla="*/ 8 w 8"/>
                <a:gd name="T1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2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6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23"/>
            <p:cNvSpPr/>
            <p:nvPr/>
          </p:nvSpPr>
          <p:spPr bwMode="auto">
            <a:xfrm>
              <a:off x="3000972" y="1692384"/>
              <a:ext cx="20397" cy="23618"/>
            </a:xfrm>
            <a:custGeom>
              <a:avLst/>
              <a:gdLst>
                <a:gd name="T0" fmla="*/ 8 w 8"/>
                <a:gd name="T1" fmla="*/ 3 h 9"/>
                <a:gd name="T2" fmla="*/ 6 w 8"/>
                <a:gd name="T3" fmla="*/ 0 h 9"/>
                <a:gd name="T4" fmla="*/ 2 w 8"/>
                <a:gd name="T5" fmla="*/ 0 h 9"/>
                <a:gd name="T6" fmla="*/ 0 w 8"/>
                <a:gd name="T7" fmla="*/ 3 h 9"/>
                <a:gd name="T8" fmla="*/ 0 w 8"/>
                <a:gd name="T9" fmla="*/ 7 h 9"/>
                <a:gd name="T10" fmla="*/ 2 w 8"/>
                <a:gd name="T11" fmla="*/ 9 h 9"/>
                <a:gd name="T12" fmla="*/ 6 w 8"/>
                <a:gd name="T13" fmla="*/ 9 h 9"/>
                <a:gd name="T14" fmla="*/ 8 w 8"/>
                <a:gd name="T15" fmla="*/ 7 h 9"/>
                <a:gd name="T16" fmla="*/ 8 w 8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8" y="3"/>
                  </a:moveTo>
                  <a:cubicBezTo>
                    <a:pt x="8" y="1"/>
                    <a:pt x="7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8"/>
                    <a:pt x="8" y="7"/>
                  </a:cubicBezTo>
                  <a:lnTo>
                    <a:pt x="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3300</Words>
  <Application>WPS 演示</Application>
  <PresentationFormat>全屏显示(16:9)</PresentationFormat>
  <Paragraphs>395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Arial</vt:lpstr>
      <vt:lpstr>宋体</vt:lpstr>
      <vt:lpstr>Wingdings</vt:lpstr>
      <vt:lpstr>方正兰亭纤黑_GBK</vt:lpstr>
      <vt:lpstr>汉仪大宋简</vt:lpstr>
      <vt:lpstr>方正兰亭超细黑简体</vt:lpstr>
      <vt:lpstr>方正粗谭黑简体</vt:lpstr>
      <vt:lpstr>汉仪细圆简</vt:lpstr>
      <vt:lpstr>Calibri</vt:lpstr>
      <vt:lpstr>微软雅黑</vt:lpstr>
      <vt:lpstr>Arial Unicode MS</vt:lpstr>
      <vt:lpstr>CorpoA</vt:lpstr>
      <vt:lpstr>A bite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2014-11-24T09:53:00Z</dcterms:created>
  <dcterms:modified xsi:type="dcterms:W3CDTF">2018-08-28T09:47:23Z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